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sldIdLst>
    <p:sldId id="2960" r:id="rId5"/>
    <p:sldId id="2966" r:id="rId6"/>
    <p:sldId id="2969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231"/>
    <a:srgbClr val="8D0E11"/>
    <a:srgbClr val="191919"/>
    <a:srgbClr val="CD2028"/>
    <a:srgbClr val="E8E8E8"/>
    <a:srgbClr val="142C33"/>
    <a:srgbClr val="37454D"/>
    <a:srgbClr val="E8E6E6"/>
    <a:srgbClr val="5AC7E6"/>
    <a:srgbClr val="2148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7118CC-5D97-4641-A895-0BD5C0A7B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67"/>
          <a:stretch/>
        </p:blipFill>
        <p:spPr>
          <a:xfrm>
            <a:off x="-1" y="4155600"/>
            <a:ext cx="12191999" cy="2702401"/>
          </a:xfrm>
          <a:prstGeom prst="rect">
            <a:avLst/>
          </a:prstGeom>
          <a:noFill/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EE9EC446-99F5-5543-9520-20CE9207B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10290874" y="448"/>
            <a:ext cx="1901125" cy="6857553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A6C627D-A4D6-2F4F-8AA0-E1C3D6036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051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D0B3ACA4-0186-3B43-81C6-3F9CC74F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A85A086-F8AA-4C46-83A2-0FC64796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7193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82EDB-EBBD-5542-871F-E5FE1B4B4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3" y="546699"/>
            <a:ext cx="1828800" cy="6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FC2C-F987-2F4B-9354-AD8D4901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3E65A-DAE3-2047-8411-404CB8E7C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505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DA816-3A3C-B14F-925B-F46582259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505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076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65B41-01C2-DF45-9EDE-3CEDE8A05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78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2CB88-82A8-F84E-A053-9024526AB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107102"/>
            <a:ext cx="5157787" cy="3979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82FAC-67B3-B640-8CFC-39E9042F7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1505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CA3BC-64AB-6C41-A9DE-02A531197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2107102"/>
            <a:ext cx="5183188" cy="3979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DF38C-46A6-924D-80DE-0CFB3A397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1505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199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B4CB-6F7B-D249-A2C3-F96E9DB68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4103"/>
            <a:ext cx="10515600" cy="701667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586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85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F88A-DD82-0946-8B48-7C409F47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6339"/>
            <a:ext cx="3932237" cy="107106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D9F5-178A-9144-8DB9-A6771B4A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225839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718CA-EFD8-2E46-B6DB-9B99D5262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265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496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FD89-0AE7-2846-A22F-240FC9D3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6339"/>
            <a:ext cx="3932237" cy="107106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3530D-49D0-FE42-8CAE-636411D1D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530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F430C-93BA-1545-8409-37544D131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265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9561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382E-407E-A04A-9578-CC52821A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DD91C-9C8C-1945-9787-209603941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43194" y="1825625"/>
            <a:ext cx="1510606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9981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49C18-85AC-2047-92EB-A99CB1BEF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98291" y="365126"/>
            <a:ext cx="455509" cy="581183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58754-546A-4A47-93BD-AE511C1CF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061894" y="365126"/>
            <a:ext cx="1510606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1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C33E39-1670-0D4C-95E2-00FCAE85989C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71AA4F-13E6-944B-AB79-762816A26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/>
        </p:blipFill>
        <p:spPr>
          <a:xfrm rot="18757230">
            <a:off x="5350935" y="-2080368"/>
            <a:ext cx="6375400" cy="6908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200CDAD-F220-C241-B636-8E3D977123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933" t="-1545" r="-4334" b="-3217"/>
          <a:stretch/>
        </p:blipFill>
        <p:spPr>
          <a:xfrm rot="18757230">
            <a:off x="-788609" y="-1967300"/>
            <a:ext cx="6375400" cy="690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13536C-1823-5C43-88DA-A14E0C8F3E99}"/>
              </a:ext>
            </a:extLst>
          </p:cNvPr>
          <p:cNvSpPr/>
          <p:nvPr userDrawn="1"/>
        </p:nvSpPr>
        <p:spPr>
          <a:xfrm>
            <a:off x="0" y="2948763"/>
            <a:ext cx="12192000" cy="390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2941F-9CEB-EE41-94B7-EFB3EBD0F96F}"/>
              </a:ext>
            </a:extLst>
          </p:cNvPr>
          <p:cNvSpPr txBox="1"/>
          <p:nvPr userDrawn="1"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‹Nº›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37119-5CD7-AE45-AB09-B05F14CAE1C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629460" y="6374745"/>
            <a:ext cx="1016000" cy="353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165" y="624626"/>
            <a:ext cx="1062990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3733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C90A2F-C992-B946-A944-7C293541C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166" y="3078687"/>
            <a:ext cx="2372783" cy="18260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885586F-2E6E-E64F-9869-735BFAB386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5649" y="3078687"/>
            <a:ext cx="2372783" cy="18260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3F0616E-5D20-8645-9D89-454F0E7ED1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8131" y="3078687"/>
            <a:ext cx="2372783" cy="18260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DE15D3F-D264-EF46-A60E-13D999738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20614" y="3078687"/>
            <a:ext cx="2372783" cy="18260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0E92420-F0BE-324E-AF54-863358971A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3167" y="2210703"/>
            <a:ext cx="2410884" cy="654196"/>
          </a:xfrm>
        </p:spPr>
        <p:txBody>
          <a:bodyPr anchor="b"/>
          <a:lstStyle>
            <a:lvl1pPr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BC2E02B-9A43-B34F-B59C-BE190B90C2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6749" y="2210703"/>
            <a:ext cx="2410884" cy="654196"/>
          </a:xfrm>
        </p:spPr>
        <p:txBody>
          <a:bodyPr anchor="b"/>
          <a:lstStyle>
            <a:lvl1pPr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BF47AEB-0840-C146-896C-8BE4432CB7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0330" y="2210703"/>
            <a:ext cx="2410884" cy="654196"/>
          </a:xfrm>
        </p:spPr>
        <p:txBody>
          <a:bodyPr anchor="b"/>
          <a:lstStyle>
            <a:lvl1pPr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FEFE444-46A4-CA48-90F6-64E99E03F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3911" y="2210703"/>
            <a:ext cx="2410884" cy="654196"/>
          </a:xfrm>
        </p:spPr>
        <p:txBody>
          <a:bodyPr anchor="b"/>
          <a:lstStyle>
            <a:lvl1pPr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882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sic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1" y="685800"/>
            <a:ext cx="1059815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3733" dirty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7530DF8-E85E-0345-8636-4DB8E6FF3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6020BCED-48F2-FF44-A3F2-4D83A7AA4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10290875" y="448"/>
            <a:ext cx="1901125" cy="6857553"/>
          </a:xfrm>
          <a:prstGeom prst="rect">
            <a:avLst/>
          </a:prstGeom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A7375D7-86EE-FE4B-9240-562A2F43E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051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27" name="Title 9">
            <a:extLst>
              <a:ext uri="{FF2B5EF4-FFF2-40B4-BE49-F238E27FC236}">
                <a16:creationId xmlns:a16="http://schemas.microsoft.com/office/drawing/2014/main" id="{F9387780-5DAD-584A-AE8B-F3662C3F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7BD7E86-53D0-AC4F-980D-FA7701F59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7193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EBF1A1-C26E-A348-AAB9-258476B7B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3" y="546699"/>
            <a:ext cx="1828800" cy="6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34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B0F008-BCB4-A04D-9DE6-6F9BF30A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692046"/>
            <a:ext cx="10629900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C2A9C2-AB76-2E43-BD54-BE72263FB1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3167" y="2057400"/>
            <a:ext cx="106299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25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209D9A-3334-264C-B9E9-1791F81D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5" y="700067"/>
            <a:ext cx="1062990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27ED748-849C-AA4F-9559-01BBC7B525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3167" y="2437148"/>
            <a:ext cx="41275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B871B96-D68A-C348-A421-D27BCCE312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3167" y="2056408"/>
            <a:ext cx="41275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EB40D34-C7A4-5243-9256-35996D9E72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2709" y="2437148"/>
            <a:ext cx="41275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04B56A-4326-0B42-832B-5726EED0A1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2709" y="2056408"/>
            <a:ext cx="41275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1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7695208-B65B-204C-A1B3-D049A7F7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6" y="700067"/>
            <a:ext cx="10636564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C78720E-FB6D-AD4C-94B8-5B1D330C6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3168" y="243814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744AAC-CF35-1242-9F63-7A5F4A1794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8" y="205740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A37C2D-E6B3-FE44-9DA8-BE523A6A1D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3672" y="243814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327848F-2EF9-D54D-8661-6BED4A525A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3672" y="205740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7DA7DEF-AA9E-3843-8878-CF69BCFA99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80622" y="243814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B5C30D9-673A-D346-8703-62DCDD2E1D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80622" y="2057400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07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BF46B4-E183-CF45-A746-BDD04B17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8" y="2665715"/>
            <a:ext cx="520700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CB0FD5D-1B46-214A-814C-050379CB9F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7" y="3429000"/>
            <a:ext cx="5206999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84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D5FD05-A29A-B44B-8295-5DDC39FF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85" y="2665715"/>
            <a:ext cx="5207001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DD5969-0836-7F46-957E-EBEAADE33F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485" y="3429000"/>
            <a:ext cx="5206999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545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6D62EC-40DF-6249-809C-5691999C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6" y="685800"/>
            <a:ext cx="5207001" cy="54864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40CE47-F9A5-5B4D-9AC1-FDA122C6B6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77099" y="685801"/>
            <a:ext cx="4131735" cy="5486399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54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291196-1C29-E647-AC0E-F3CF21A7F8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" y="-4302"/>
            <a:ext cx="6026357" cy="6866603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0 w 4537903"/>
              <a:gd name="connsiteY0" fmla="*/ 3239 h 5167377"/>
              <a:gd name="connsiteX1" fmla="*/ 4537903 w 4537903"/>
              <a:gd name="connsiteY1" fmla="*/ 0 h 5167377"/>
              <a:gd name="connsiteX2" fmla="*/ 3015098 w 4537903"/>
              <a:gd name="connsiteY2" fmla="*/ 5167377 h 5167377"/>
              <a:gd name="connsiteX3" fmla="*/ 0 w 4537903"/>
              <a:gd name="connsiteY3" fmla="*/ 5154677 h 5167377"/>
              <a:gd name="connsiteX4" fmla="*/ 0 w 4537903"/>
              <a:gd name="connsiteY4" fmla="*/ 3239 h 5167377"/>
              <a:gd name="connsiteX0" fmla="*/ 0 w 4537903"/>
              <a:gd name="connsiteY0" fmla="*/ 3239 h 5170616"/>
              <a:gd name="connsiteX1" fmla="*/ 4537903 w 4537903"/>
              <a:gd name="connsiteY1" fmla="*/ 0 h 5170616"/>
              <a:gd name="connsiteX2" fmla="*/ 3015098 w 4537903"/>
              <a:gd name="connsiteY2" fmla="*/ 5167377 h 5170616"/>
              <a:gd name="connsiteX3" fmla="*/ 3188 w 4537903"/>
              <a:gd name="connsiteY3" fmla="*/ 5170616 h 5170616"/>
              <a:gd name="connsiteX4" fmla="*/ 0 w 4537903"/>
              <a:gd name="connsiteY4" fmla="*/ 3239 h 517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903" h="5170616">
                <a:moveTo>
                  <a:pt x="0" y="3239"/>
                </a:moveTo>
                <a:lnTo>
                  <a:pt x="4537903" y="0"/>
                </a:lnTo>
                <a:lnTo>
                  <a:pt x="3015098" y="5167377"/>
                </a:lnTo>
                <a:lnTo>
                  <a:pt x="3188" y="5170616"/>
                </a:lnTo>
                <a:cubicBezTo>
                  <a:pt x="2125" y="3448157"/>
                  <a:pt x="1063" y="1725698"/>
                  <a:pt x="0" y="32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r>
              <a:rPr lang="en-US"/>
              <a:t>Picture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5CAD0-9993-A448-A80A-680BD6B255E9}"/>
              </a:ext>
            </a:extLst>
          </p:cNvPr>
          <p:cNvSpPr txBox="1">
            <a:spLocks/>
          </p:cNvSpPr>
          <p:nvPr/>
        </p:nvSpPr>
        <p:spPr>
          <a:xfrm>
            <a:off x="5106795" y="0"/>
            <a:ext cx="1427309" cy="4643717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6C40858-F67D-E943-A066-4097C64C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633" y="2958467"/>
            <a:ext cx="4773084" cy="775662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4267" dirty="0"/>
            </a:lvl1pPr>
          </a:lstStyle>
          <a:p>
            <a:pPr lvl="0"/>
            <a:endParaRPr lang="en-US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EDD6B60-6350-5349-A498-3E22DC4879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7827" y="3799223"/>
            <a:ext cx="4783124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723C938F-0943-F349-AC9B-FE73E38CC9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7867" y="2731053"/>
            <a:ext cx="4783124" cy="212046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cap="all" spc="160" baseline="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1667796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/>
        </p:nvSpPr>
        <p:spPr>
          <a:xfrm>
            <a:off x="11645461" y="647551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1000"/>
              <a:pPr lvl="0"/>
              <a:t>‹Nº›</a:t>
            </a:fld>
            <a:endParaRPr 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460" y="6374246"/>
            <a:ext cx="1016000" cy="3544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C5CAD0-9993-A448-A80A-680BD6B255E9}"/>
              </a:ext>
            </a:extLst>
          </p:cNvPr>
          <p:cNvSpPr txBox="1">
            <a:spLocks/>
          </p:cNvSpPr>
          <p:nvPr/>
        </p:nvSpPr>
        <p:spPr>
          <a:xfrm>
            <a:off x="6320821" y="0"/>
            <a:ext cx="1457193" cy="446156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2A62099-EE4E-AF43-92D1-2036095FC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6723" y="-4233"/>
            <a:ext cx="6015279" cy="6862233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1200" h="5157788">
                <a:moveTo>
                  <a:pt x="1530350" y="0"/>
                </a:moveTo>
                <a:lnTo>
                  <a:pt x="4521200" y="6350"/>
                </a:lnTo>
                <a:lnTo>
                  <a:pt x="4521200" y="5157788"/>
                </a:ln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9814733-61C6-8949-8AC2-425C012E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7" y="2950600"/>
            <a:ext cx="4773084" cy="775662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4267" dirty="0"/>
            </a:lvl1pPr>
          </a:lstStyle>
          <a:p>
            <a:pPr lvl="0"/>
            <a:endParaRPr lang="en-US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05EF594C-BCF4-1B43-9322-98BB49596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1051" y="3787752"/>
            <a:ext cx="4783124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0F33E2F6-B3AE-044F-B2AD-DD7B80E4F4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9477" y="2723187"/>
            <a:ext cx="4783124" cy="212046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cap="all" spc="160" baseline="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3819391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2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14" y="-4234"/>
            <a:ext cx="3861615" cy="6880283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C80049-CC3F-5E4B-A303-EA647B4E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983" y="2684181"/>
            <a:ext cx="6929968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1CEBF2-0982-EC44-9EA1-5710E6B828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80983" y="3429000"/>
            <a:ext cx="6929964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12F98-1A9A-FA45-B7C0-0FDF2E4FFD47}"/>
              </a:ext>
            </a:extLst>
          </p:cNvPr>
          <p:cNvSpPr txBox="1">
            <a:spLocks/>
          </p:cNvSpPr>
          <p:nvPr/>
        </p:nvSpPr>
        <p:spPr>
          <a:xfrm>
            <a:off x="2276328" y="3751989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991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14" y="-4234"/>
            <a:ext cx="3861615" cy="6880283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C80049-CC3F-5E4B-A303-EA647B4E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983" y="2684181"/>
            <a:ext cx="6929968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1CEBF2-0982-EC44-9EA1-5710E6B828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80983" y="3429000"/>
            <a:ext cx="30480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12F98-1A9A-FA45-B7C0-0FDF2E4FFD47}"/>
              </a:ext>
            </a:extLst>
          </p:cNvPr>
          <p:cNvSpPr txBox="1">
            <a:spLocks/>
          </p:cNvSpPr>
          <p:nvPr/>
        </p:nvSpPr>
        <p:spPr>
          <a:xfrm>
            <a:off x="2276328" y="3751989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86FC42-6D37-C344-9075-108FBE958C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57657" y="3429000"/>
            <a:ext cx="30480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62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+ Photo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6E63D-4CD6-8445-8156-40604EF907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endParaRPr lang="en-US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20242BB-E84E-8648-A088-00310E92E4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051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372951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2D5926CE-DD60-1C4C-9AA7-73BD28B90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7193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29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/>
        </p:nvSpPr>
        <p:spPr>
          <a:xfrm>
            <a:off x="11645461" y="647551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1000"/>
              <a:pPr lvl="0"/>
              <a:t>‹Nº›</a:t>
            </a:fld>
            <a:endParaRPr 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460" y="6374246"/>
            <a:ext cx="1016000" cy="354460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3C554B20-5F85-D649-BC7E-C268C4F2B4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3156" y="-4233"/>
            <a:ext cx="3866089" cy="6861509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47015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882900 w 4521200"/>
              <a:gd name="connsiteY1" fmla="*/ 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2882900"/>
              <a:gd name="connsiteY0" fmla="*/ 0 h 5157788"/>
              <a:gd name="connsiteX1" fmla="*/ 2882900 w 2882900"/>
              <a:gd name="connsiteY1" fmla="*/ 0 h 5157788"/>
              <a:gd name="connsiteX2" fmla="*/ 2527300 w 2882900"/>
              <a:gd name="connsiteY2" fmla="*/ 5119688 h 5157788"/>
              <a:gd name="connsiteX3" fmla="*/ 0 w 2882900"/>
              <a:gd name="connsiteY3" fmla="*/ 5157788 h 5157788"/>
              <a:gd name="connsiteX4" fmla="*/ 1530350 w 2882900"/>
              <a:gd name="connsiteY4" fmla="*/ 0 h 5157788"/>
              <a:gd name="connsiteX0" fmla="*/ 1530350 w 2901950"/>
              <a:gd name="connsiteY0" fmla="*/ 0 h 5157788"/>
              <a:gd name="connsiteX1" fmla="*/ 2882900 w 2901950"/>
              <a:gd name="connsiteY1" fmla="*/ 0 h 5157788"/>
              <a:gd name="connsiteX2" fmla="*/ 2901950 w 2901950"/>
              <a:gd name="connsiteY2" fmla="*/ 5151438 h 5157788"/>
              <a:gd name="connsiteX3" fmla="*/ 0 w 2901950"/>
              <a:gd name="connsiteY3" fmla="*/ 5157788 h 5157788"/>
              <a:gd name="connsiteX4" fmla="*/ 1530350 w 2901950"/>
              <a:gd name="connsiteY4" fmla="*/ 0 h 5157788"/>
              <a:gd name="connsiteX0" fmla="*/ 1530350 w 2910408"/>
              <a:gd name="connsiteY0" fmla="*/ 0 h 5157788"/>
              <a:gd name="connsiteX1" fmla="*/ 2910408 w 2910408"/>
              <a:gd name="connsiteY1" fmla="*/ 18339 h 5157788"/>
              <a:gd name="connsiteX2" fmla="*/ 2901950 w 2910408"/>
              <a:gd name="connsiteY2" fmla="*/ 5151438 h 5157788"/>
              <a:gd name="connsiteX3" fmla="*/ 0 w 2910408"/>
              <a:gd name="connsiteY3" fmla="*/ 5157788 h 5157788"/>
              <a:gd name="connsiteX4" fmla="*/ 1530350 w 2910408"/>
              <a:gd name="connsiteY4" fmla="*/ 0 h 5157788"/>
              <a:gd name="connsiteX0" fmla="*/ 1530350 w 2902174"/>
              <a:gd name="connsiteY0" fmla="*/ 0 h 5157788"/>
              <a:gd name="connsiteX1" fmla="*/ 2882900 w 2902174"/>
              <a:gd name="connsiteY1" fmla="*/ 27508 h 5157788"/>
              <a:gd name="connsiteX2" fmla="*/ 2901950 w 2902174"/>
              <a:gd name="connsiteY2" fmla="*/ 5151438 h 5157788"/>
              <a:gd name="connsiteX3" fmla="*/ 0 w 2902174"/>
              <a:gd name="connsiteY3" fmla="*/ 5157788 h 5157788"/>
              <a:gd name="connsiteX4" fmla="*/ 1530350 w 2902174"/>
              <a:gd name="connsiteY4" fmla="*/ 0 h 5157788"/>
              <a:gd name="connsiteX0" fmla="*/ 1530350 w 2903127"/>
              <a:gd name="connsiteY0" fmla="*/ 0 h 5157788"/>
              <a:gd name="connsiteX1" fmla="*/ 2903127 w 2903127"/>
              <a:gd name="connsiteY1" fmla="*/ 2787 h 5157788"/>
              <a:gd name="connsiteX2" fmla="*/ 2901950 w 2903127"/>
              <a:gd name="connsiteY2" fmla="*/ 5151438 h 5157788"/>
              <a:gd name="connsiteX3" fmla="*/ 0 w 2903127"/>
              <a:gd name="connsiteY3" fmla="*/ 5157788 h 5157788"/>
              <a:gd name="connsiteX4" fmla="*/ 1530350 w 2903127"/>
              <a:gd name="connsiteY4" fmla="*/ 0 h 5157788"/>
              <a:gd name="connsiteX0" fmla="*/ 1530350 w 2907621"/>
              <a:gd name="connsiteY0" fmla="*/ 0 h 5157788"/>
              <a:gd name="connsiteX1" fmla="*/ 2907621 w 2907621"/>
              <a:gd name="connsiteY1" fmla="*/ 2787 h 5157788"/>
              <a:gd name="connsiteX2" fmla="*/ 2901950 w 2907621"/>
              <a:gd name="connsiteY2" fmla="*/ 5151438 h 5157788"/>
              <a:gd name="connsiteX3" fmla="*/ 0 w 2907621"/>
              <a:gd name="connsiteY3" fmla="*/ 5157788 h 5157788"/>
              <a:gd name="connsiteX4" fmla="*/ 1530350 w 2907621"/>
              <a:gd name="connsiteY4" fmla="*/ 0 h 5157788"/>
              <a:gd name="connsiteX0" fmla="*/ 1530350 w 2907621"/>
              <a:gd name="connsiteY0" fmla="*/ 0 h 5160427"/>
              <a:gd name="connsiteX1" fmla="*/ 2907621 w 2907621"/>
              <a:gd name="connsiteY1" fmla="*/ 2787 h 5160427"/>
              <a:gd name="connsiteX2" fmla="*/ 2901950 w 2907621"/>
              <a:gd name="connsiteY2" fmla="*/ 5160427 h 5160427"/>
              <a:gd name="connsiteX3" fmla="*/ 0 w 2907621"/>
              <a:gd name="connsiteY3" fmla="*/ 5157788 h 5160427"/>
              <a:gd name="connsiteX4" fmla="*/ 1530350 w 2907621"/>
              <a:gd name="connsiteY4" fmla="*/ 0 h 516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C1F54-8084-8E48-98D3-7E2E98A286CE}"/>
              </a:ext>
            </a:extLst>
          </p:cNvPr>
          <p:cNvSpPr txBox="1">
            <a:spLocks/>
          </p:cNvSpPr>
          <p:nvPr/>
        </p:nvSpPr>
        <p:spPr>
          <a:xfrm>
            <a:off x="8923520" y="-4234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C158F6-8010-B04B-8EBB-C8622F33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1" y="2684181"/>
            <a:ext cx="6929968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4E8013-1149-F545-9E37-CF5663F508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1051" y="3429000"/>
            <a:ext cx="6929964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/>
        </p:nvSpPr>
        <p:spPr>
          <a:xfrm>
            <a:off x="11645461" y="647551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1000"/>
              <a:pPr lvl="0"/>
              <a:t>‹Nº›</a:t>
            </a:fld>
            <a:endParaRPr 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460" y="6374246"/>
            <a:ext cx="1016000" cy="354460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3C554B20-5F85-D649-BC7E-C268C4F2B4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3156" y="-4233"/>
            <a:ext cx="3866089" cy="6861509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47015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882900 w 4521200"/>
              <a:gd name="connsiteY1" fmla="*/ 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2882900"/>
              <a:gd name="connsiteY0" fmla="*/ 0 h 5157788"/>
              <a:gd name="connsiteX1" fmla="*/ 2882900 w 2882900"/>
              <a:gd name="connsiteY1" fmla="*/ 0 h 5157788"/>
              <a:gd name="connsiteX2" fmla="*/ 2527300 w 2882900"/>
              <a:gd name="connsiteY2" fmla="*/ 5119688 h 5157788"/>
              <a:gd name="connsiteX3" fmla="*/ 0 w 2882900"/>
              <a:gd name="connsiteY3" fmla="*/ 5157788 h 5157788"/>
              <a:gd name="connsiteX4" fmla="*/ 1530350 w 2882900"/>
              <a:gd name="connsiteY4" fmla="*/ 0 h 5157788"/>
              <a:gd name="connsiteX0" fmla="*/ 1530350 w 2901950"/>
              <a:gd name="connsiteY0" fmla="*/ 0 h 5157788"/>
              <a:gd name="connsiteX1" fmla="*/ 2882900 w 2901950"/>
              <a:gd name="connsiteY1" fmla="*/ 0 h 5157788"/>
              <a:gd name="connsiteX2" fmla="*/ 2901950 w 2901950"/>
              <a:gd name="connsiteY2" fmla="*/ 5151438 h 5157788"/>
              <a:gd name="connsiteX3" fmla="*/ 0 w 2901950"/>
              <a:gd name="connsiteY3" fmla="*/ 5157788 h 5157788"/>
              <a:gd name="connsiteX4" fmla="*/ 1530350 w 2901950"/>
              <a:gd name="connsiteY4" fmla="*/ 0 h 5157788"/>
              <a:gd name="connsiteX0" fmla="*/ 1530350 w 2910408"/>
              <a:gd name="connsiteY0" fmla="*/ 0 h 5157788"/>
              <a:gd name="connsiteX1" fmla="*/ 2910408 w 2910408"/>
              <a:gd name="connsiteY1" fmla="*/ 18339 h 5157788"/>
              <a:gd name="connsiteX2" fmla="*/ 2901950 w 2910408"/>
              <a:gd name="connsiteY2" fmla="*/ 5151438 h 5157788"/>
              <a:gd name="connsiteX3" fmla="*/ 0 w 2910408"/>
              <a:gd name="connsiteY3" fmla="*/ 5157788 h 5157788"/>
              <a:gd name="connsiteX4" fmla="*/ 1530350 w 2910408"/>
              <a:gd name="connsiteY4" fmla="*/ 0 h 5157788"/>
              <a:gd name="connsiteX0" fmla="*/ 1530350 w 2902174"/>
              <a:gd name="connsiteY0" fmla="*/ 0 h 5157788"/>
              <a:gd name="connsiteX1" fmla="*/ 2882900 w 2902174"/>
              <a:gd name="connsiteY1" fmla="*/ 27508 h 5157788"/>
              <a:gd name="connsiteX2" fmla="*/ 2901950 w 2902174"/>
              <a:gd name="connsiteY2" fmla="*/ 5151438 h 5157788"/>
              <a:gd name="connsiteX3" fmla="*/ 0 w 2902174"/>
              <a:gd name="connsiteY3" fmla="*/ 5157788 h 5157788"/>
              <a:gd name="connsiteX4" fmla="*/ 1530350 w 2902174"/>
              <a:gd name="connsiteY4" fmla="*/ 0 h 5157788"/>
              <a:gd name="connsiteX0" fmla="*/ 1530350 w 2903127"/>
              <a:gd name="connsiteY0" fmla="*/ 0 h 5157788"/>
              <a:gd name="connsiteX1" fmla="*/ 2903127 w 2903127"/>
              <a:gd name="connsiteY1" fmla="*/ 2787 h 5157788"/>
              <a:gd name="connsiteX2" fmla="*/ 2901950 w 2903127"/>
              <a:gd name="connsiteY2" fmla="*/ 5151438 h 5157788"/>
              <a:gd name="connsiteX3" fmla="*/ 0 w 2903127"/>
              <a:gd name="connsiteY3" fmla="*/ 5157788 h 5157788"/>
              <a:gd name="connsiteX4" fmla="*/ 1530350 w 2903127"/>
              <a:gd name="connsiteY4" fmla="*/ 0 h 5157788"/>
              <a:gd name="connsiteX0" fmla="*/ 1530350 w 2907621"/>
              <a:gd name="connsiteY0" fmla="*/ 0 h 5157788"/>
              <a:gd name="connsiteX1" fmla="*/ 2907621 w 2907621"/>
              <a:gd name="connsiteY1" fmla="*/ 2787 h 5157788"/>
              <a:gd name="connsiteX2" fmla="*/ 2901950 w 2907621"/>
              <a:gd name="connsiteY2" fmla="*/ 5151438 h 5157788"/>
              <a:gd name="connsiteX3" fmla="*/ 0 w 2907621"/>
              <a:gd name="connsiteY3" fmla="*/ 5157788 h 5157788"/>
              <a:gd name="connsiteX4" fmla="*/ 1530350 w 2907621"/>
              <a:gd name="connsiteY4" fmla="*/ 0 h 5157788"/>
              <a:gd name="connsiteX0" fmla="*/ 1530350 w 2907621"/>
              <a:gd name="connsiteY0" fmla="*/ 0 h 5160427"/>
              <a:gd name="connsiteX1" fmla="*/ 2907621 w 2907621"/>
              <a:gd name="connsiteY1" fmla="*/ 2787 h 5160427"/>
              <a:gd name="connsiteX2" fmla="*/ 2901950 w 2907621"/>
              <a:gd name="connsiteY2" fmla="*/ 5160427 h 5160427"/>
              <a:gd name="connsiteX3" fmla="*/ 0 w 2907621"/>
              <a:gd name="connsiteY3" fmla="*/ 5157788 h 5160427"/>
              <a:gd name="connsiteX4" fmla="*/ 1530350 w 2907621"/>
              <a:gd name="connsiteY4" fmla="*/ 0 h 516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C1F54-8084-8E48-98D3-7E2E98A286CE}"/>
              </a:ext>
            </a:extLst>
          </p:cNvPr>
          <p:cNvSpPr txBox="1">
            <a:spLocks/>
          </p:cNvSpPr>
          <p:nvPr/>
        </p:nvSpPr>
        <p:spPr>
          <a:xfrm>
            <a:off x="8931447" y="0"/>
            <a:ext cx="988200" cy="310601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latin typeface="Lato Light" panose="020F0302020204030203" pitchFamily="34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C158F6-8010-B04B-8EBB-C8622F33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1" y="2684181"/>
            <a:ext cx="6929968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3849E25-3E14-7E47-98C2-C5F76E0C06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6925" y="3429000"/>
            <a:ext cx="30480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32B951-68F6-7E42-84F3-50E7DD96DB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73600" y="3429000"/>
            <a:ext cx="30480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8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48">
          <p15:clr>
            <a:srgbClr val="FBAE40"/>
          </p15:clr>
        </p15:guide>
        <p15:guide id="2" pos="22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65AE152-3EA9-9448-872C-875E55BEE573}"/>
              </a:ext>
            </a:extLst>
          </p:cNvPr>
          <p:cNvSpPr txBox="1">
            <a:spLocks/>
          </p:cNvSpPr>
          <p:nvPr/>
        </p:nvSpPr>
        <p:spPr>
          <a:xfrm>
            <a:off x="2794000" y="815272"/>
            <a:ext cx="1783368" cy="5802144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noFill/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049" y="1370315"/>
            <a:ext cx="4125385" cy="412538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B452707-0430-924F-A923-A3BBE384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84" y="2665715"/>
            <a:ext cx="5215467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B9AAEB-6B7D-344A-8988-E66AC65CD7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5484" y="3430249"/>
            <a:ext cx="5215467" cy="2873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62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05AB86-5213-E84A-A9D6-52F9F1708D45}"/>
              </a:ext>
            </a:extLst>
          </p:cNvPr>
          <p:cNvSpPr txBox="1">
            <a:spLocks/>
          </p:cNvSpPr>
          <p:nvPr/>
        </p:nvSpPr>
        <p:spPr>
          <a:xfrm>
            <a:off x="7416334" y="306525"/>
            <a:ext cx="1779475" cy="578947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600" b="0" i="0">
              <a:noFill/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77100" y="1370316"/>
            <a:ext cx="4135968" cy="41359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DCA0624-F948-AF4F-B574-8908F516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2" y="2665715"/>
            <a:ext cx="521335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D1B8DB4-2E50-8545-AC13-B29F3A8699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8932" y="3448607"/>
            <a:ext cx="5213352" cy="28738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>
              <a:buNone/>
              <a:defRPr lang="en-US" dirty="0"/>
            </a:lvl1pPr>
          </a:lstStyle>
          <a:p>
            <a:pPr marL="158747" lvl="0" indent="-158747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72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AB90-4DE6-094B-8FCD-ECB02CCB4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4384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347907-C689-5D4A-A95D-5B3ED8E8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92" y="3015711"/>
            <a:ext cx="10618259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D6550D-2C38-074C-814B-B92EC3E2AA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7" y="3782484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221DE09-45CA-4048-8CCB-4C4FC2CF45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3059" y="3782484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1F98D5E-8811-1245-AC47-0B5AD9B5E0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62951" y="3782484"/>
            <a:ext cx="3041651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23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8">
          <p15:clr>
            <a:srgbClr val="FBAE40"/>
          </p15:clr>
        </p15:guide>
        <p15:guide id="2" orient="horz" pos="178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AB90-4DE6-094B-8FCD-ECB02CCB4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4384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483837-DCCE-B244-965F-877029AC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3009598"/>
            <a:ext cx="10629900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BDAA1BA-FF24-AB4B-B62F-DCCBB6BBA9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167" y="3782408"/>
            <a:ext cx="1955800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D1BEDF8-2903-1643-BCDD-7BC8E1550B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68889" y="3782408"/>
            <a:ext cx="1964267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5C4CBC8-13F1-414D-A7E6-7537680129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63079" y="3782408"/>
            <a:ext cx="1964267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50E115-16BC-D34E-A6ED-EC8D9099EB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7267" y="3782408"/>
            <a:ext cx="1951567" cy="2873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21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3">
          <p15:clr>
            <a:srgbClr val="FBAE40"/>
          </p15:clr>
        </p15:guide>
        <p15:guide id="2" orient="horz" pos="178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9A35B4-8424-AA4D-927F-14BF3585D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 r="642"/>
          <a:stretch/>
        </p:blipFill>
        <p:spPr>
          <a:xfrm>
            <a:off x="-2626835" y="847164"/>
            <a:ext cx="8142123" cy="5495715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1B52C05-932A-2E40-A049-2B066D6028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48884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166E66-330C-1740-A784-FACDD7B0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84" y="2665715"/>
            <a:ext cx="521335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C18FED-6094-4347-AEAB-4F90C90544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5484" y="3448607"/>
            <a:ext cx="5213352" cy="28738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>
              <a:buNone/>
              <a:defRPr lang="en-US" dirty="0"/>
            </a:lvl1pPr>
          </a:lstStyle>
          <a:p>
            <a:pPr marL="158747" lvl="0" indent="-158747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594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54F4039-7750-9440-A92F-B95D2F283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 r="642"/>
          <a:stretch/>
        </p:blipFill>
        <p:spPr>
          <a:xfrm>
            <a:off x="6328907" y="847164"/>
            <a:ext cx="8142123" cy="5495715"/>
          </a:xfrm>
          <a:prstGeom prst="rect">
            <a:avLst/>
          </a:prstGeom>
        </p:spPr>
      </p:pic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493306DE-29DC-864F-9342-71B0EF3ED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6858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>
                <a:noFill/>
              </a:defRPr>
            </a:lvl1pPr>
          </a:lstStyle>
          <a:p>
            <a:pPr marL="153455" lvl="0" indent="-153455" algn="ctr"/>
            <a:r>
              <a:rPr lang="en-US"/>
              <a:t>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8083D1-A1DC-1341-BE49-FD1FCD8F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2" y="2665715"/>
            <a:ext cx="521335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5ACD0F-C830-D54B-92BC-28B4C86430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8932" y="3448607"/>
            <a:ext cx="5213352" cy="28738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>
              <a:buNone/>
              <a:defRPr lang="en-US" dirty="0"/>
            </a:lvl1pPr>
          </a:lstStyle>
          <a:p>
            <a:pPr marL="158747" lvl="0" indent="-158747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638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of Dark M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BC2EF8-8B66-984A-A9A5-B439C7976CE9}"/>
              </a:ext>
            </a:extLst>
          </p:cNvPr>
          <p:cNvSpPr txBox="1"/>
          <p:nvPr/>
        </p:nvSpPr>
        <p:spPr>
          <a:xfrm>
            <a:off x="1860884" y="2307497"/>
            <a:ext cx="8470232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>
                <a:solidFill>
                  <a:schemeClr val="bg1"/>
                </a:solidFill>
              </a:rPr>
              <a:t>Delete all Light Mode Layouts after this slide</a:t>
            </a:r>
          </a:p>
        </p:txBody>
      </p:sp>
    </p:spTree>
    <p:extLst>
      <p:ext uri="{BB962C8B-B14F-4D97-AF65-F5344CB8AC3E}">
        <p14:creationId xmlns:p14="http://schemas.microsoft.com/office/powerpoint/2010/main" val="33926916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165" y="700067"/>
            <a:ext cx="10629901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Basic Content – Title + Content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476976D-C511-A74E-A717-CDC76A4AD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052" y="2057400"/>
            <a:ext cx="41296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D8AA482-9A22-7E40-98D5-B3E9A239D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7504" y="2057400"/>
            <a:ext cx="4139715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405CB0-586A-E145-B596-CE80DE7D3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2" y="2437150"/>
            <a:ext cx="41296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2776231-6CDD-9A46-8B73-D2939E282F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7504" y="2437150"/>
            <a:ext cx="4139715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61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7530DF8-E85E-0345-8636-4DB8E6FF3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9">
            <a:extLst>
              <a:ext uri="{FF2B5EF4-FFF2-40B4-BE49-F238E27FC236}">
                <a16:creationId xmlns:a16="http://schemas.microsoft.com/office/drawing/2014/main" id="{F9387780-5DAD-584A-AE8B-F3662C3F8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1" y="3429000"/>
            <a:ext cx="7368115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0B3E0CE-34D2-2E40-BF85-1DCBBD09D6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1" y="4359070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777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9348AD-EA68-FD41-A7C8-04ED5F73C0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67" y="3168417"/>
            <a:ext cx="3043767" cy="245195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600" b="0" i="0" kern="1200" cap="all" spc="16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948A46B-197D-C846-A33E-C9E4183F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5" y="3429000"/>
            <a:ext cx="7673768" cy="1514261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E6F1136-B473-E843-806A-1943807F6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467" y="4376352"/>
            <a:ext cx="4125383" cy="164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333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67559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166" y="700067"/>
            <a:ext cx="10636564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Basic Content – Title + Content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476976D-C511-A74E-A717-CDC76A4AD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052" y="2057400"/>
            <a:ext cx="3043765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D8AA482-9A22-7E40-98D5-B3E9A239D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158" y="2057400"/>
            <a:ext cx="30501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405CB0-586A-E145-B596-CE80DE7D3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2" y="2437150"/>
            <a:ext cx="3043765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2776231-6CDD-9A46-8B73-D2939E282F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158" y="2437150"/>
            <a:ext cx="30501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4AE9A0B-9D55-1543-860C-89DC227281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9614" y="2057400"/>
            <a:ext cx="30501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0D68CA3-4CC6-0B4F-BDE0-DE244907ED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69614" y="2437150"/>
            <a:ext cx="3050116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91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17" y="692045"/>
            <a:ext cx="10598151" cy="6832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Basic Content – Title + Content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476976D-C511-A74E-A717-CDC76A4AD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051" y="2057400"/>
            <a:ext cx="10814319" cy="287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66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3052-DDD3-431E-8FA3-FA3B5DA2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6278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46107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left cropp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5BDB3-5375-42DA-B19A-FD8139ECF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56662">
            <a:off x="-258498" y="-129533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1181887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13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FC06F-82A6-1345-B60D-533C10EB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2626835" y="847164"/>
            <a:ext cx="8142123" cy="5495715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A92B905-9DA2-2E4C-875E-4421AD880B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48884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527582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right cropp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FF4283F-D802-4AC1-8BEA-19AA260902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D9150-884A-9145-A57D-E79D74D9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1191882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63CE0B-F5A2-8544-BA17-03EA56CDB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4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EDBDB4-8734-DF4F-8CB5-CEFF359B7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6328907" y="847164"/>
            <a:ext cx="8142123" cy="5495715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B49326-5B5A-254A-84AE-6418BA9AA5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6858" y="1405096"/>
            <a:ext cx="5580437" cy="352716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553622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5BDB3-5375-42DA-B19A-FD8139ECF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56662">
            <a:off x="-258498" y="-129533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1181887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13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FC06F-82A6-1345-B60D-533C10EB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392989" y="1190977"/>
            <a:ext cx="6644911" cy="4485136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A92B905-9DA2-2E4C-875E-4421AD880B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934" y="1619977"/>
            <a:ext cx="4639733" cy="293258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408526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righ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FF4283F-D802-4AC1-8BEA-19AA260902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D9150-884A-9145-A57D-E79D74D9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1191882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63CE0B-F5A2-8544-BA17-03EA56CDB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4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C92B68-FFD4-4056-9C20-10944C43E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5511122" y="1190977"/>
            <a:ext cx="6644911" cy="4485136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81162A4-5D53-4678-87EC-CD5A1724E3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044" y="1619977"/>
            <a:ext cx="4639733" cy="293258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023079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An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5BDB3-5375-42DA-B19A-FD8139ECF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56662">
            <a:off x="-258498" y="-129533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1181887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13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754A1-88A8-4BA3-8C80-1CAC040A71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70181"/>
            <a:ext cx="7707299" cy="53848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070034-7EE2-4C51-97A8-B39BD7469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327" y="2757445"/>
            <a:ext cx="3926143" cy="287386"/>
          </a:xfrm>
          <a:custGeom>
            <a:avLst/>
            <a:gdLst>
              <a:gd name="connsiteX0" fmla="*/ 0 w 2595600"/>
              <a:gd name="connsiteY0" fmla="*/ 0 h 2498400"/>
              <a:gd name="connsiteX1" fmla="*/ 2595600 w 2595600"/>
              <a:gd name="connsiteY1" fmla="*/ 0 h 2498400"/>
              <a:gd name="connsiteX2" fmla="*/ 2595600 w 2595600"/>
              <a:gd name="connsiteY2" fmla="*/ 2498400 h 2498400"/>
              <a:gd name="connsiteX3" fmla="*/ 0 w 2595600"/>
              <a:gd name="connsiteY3" fmla="*/ 2498400 h 2498400"/>
              <a:gd name="connsiteX4" fmla="*/ 0 w 2595600"/>
              <a:gd name="connsiteY4" fmla="*/ 0 h 2498400"/>
              <a:gd name="connsiteX0" fmla="*/ 158400 w 2754000"/>
              <a:gd name="connsiteY0" fmla="*/ 0 h 2498400"/>
              <a:gd name="connsiteX1" fmla="*/ 2754000 w 2754000"/>
              <a:gd name="connsiteY1" fmla="*/ 0 h 2498400"/>
              <a:gd name="connsiteX2" fmla="*/ 2754000 w 2754000"/>
              <a:gd name="connsiteY2" fmla="*/ 2498400 h 2498400"/>
              <a:gd name="connsiteX3" fmla="*/ 0 w 2754000"/>
              <a:gd name="connsiteY3" fmla="*/ 2134800 h 2498400"/>
              <a:gd name="connsiteX4" fmla="*/ 158400 w 2754000"/>
              <a:gd name="connsiteY4" fmla="*/ 0 h 2498400"/>
              <a:gd name="connsiteX0" fmla="*/ 158400 w 2952000"/>
              <a:gd name="connsiteY0" fmla="*/ 0 h 2498400"/>
              <a:gd name="connsiteX1" fmla="*/ 2952000 w 2952000"/>
              <a:gd name="connsiteY1" fmla="*/ 90000 h 2498400"/>
              <a:gd name="connsiteX2" fmla="*/ 2754000 w 2952000"/>
              <a:gd name="connsiteY2" fmla="*/ 2498400 h 2498400"/>
              <a:gd name="connsiteX3" fmla="*/ 0 w 2952000"/>
              <a:gd name="connsiteY3" fmla="*/ 2134800 h 2498400"/>
              <a:gd name="connsiteX4" fmla="*/ 158400 w 2952000"/>
              <a:gd name="connsiteY4" fmla="*/ 0 h 2498400"/>
              <a:gd name="connsiteX0" fmla="*/ 189811 w 2983411"/>
              <a:gd name="connsiteY0" fmla="*/ 0 h 2498400"/>
              <a:gd name="connsiteX1" fmla="*/ 2983411 w 2983411"/>
              <a:gd name="connsiteY1" fmla="*/ 90000 h 2498400"/>
              <a:gd name="connsiteX2" fmla="*/ 2785411 w 2983411"/>
              <a:gd name="connsiteY2" fmla="*/ 2498400 h 2498400"/>
              <a:gd name="connsiteX3" fmla="*/ 0 w 2983411"/>
              <a:gd name="connsiteY3" fmla="*/ 2148760 h 2498400"/>
              <a:gd name="connsiteX4" fmla="*/ 189811 w 2983411"/>
              <a:gd name="connsiteY4" fmla="*/ 0 h 2498400"/>
              <a:gd name="connsiteX0" fmla="*/ 0 w 3170528"/>
              <a:gd name="connsiteY0" fmla="*/ 0 h 2756666"/>
              <a:gd name="connsiteX1" fmla="*/ 3170528 w 3170528"/>
              <a:gd name="connsiteY1" fmla="*/ 348266 h 2756666"/>
              <a:gd name="connsiteX2" fmla="*/ 2972528 w 3170528"/>
              <a:gd name="connsiteY2" fmla="*/ 2756666 h 2756666"/>
              <a:gd name="connsiteX3" fmla="*/ 187117 w 3170528"/>
              <a:gd name="connsiteY3" fmla="*/ 2407026 h 2756666"/>
              <a:gd name="connsiteX4" fmla="*/ 0 w 3170528"/>
              <a:gd name="connsiteY4" fmla="*/ 0 h 2756666"/>
              <a:gd name="connsiteX0" fmla="*/ 0 w 2972528"/>
              <a:gd name="connsiteY0" fmla="*/ 60073 h 2816739"/>
              <a:gd name="connsiteX1" fmla="*/ 2821520 w 2972528"/>
              <a:gd name="connsiteY1" fmla="*/ 0 h 2816739"/>
              <a:gd name="connsiteX2" fmla="*/ 2972528 w 2972528"/>
              <a:gd name="connsiteY2" fmla="*/ 2816739 h 2816739"/>
              <a:gd name="connsiteX3" fmla="*/ 187117 w 2972528"/>
              <a:gd name="connsiteY3" fmla="*/ 2467099 h 2816739"/>
              <a:gd name="connsiteX4" fmla="*/ 0 w 2972528"/>
              <a:gd name="connsiteY4" fmla="*/ 60073 h 2816739"/>
              <a:gd name="connsiteX0" fmla="*/ 0 w 2972528"/>
              <a:gd name="connsiteY0" fmla="*/ 91484 h 2848150"/>
              <a:gd name="connsiteX1" fmla="*/ 2800579 w 2972528"/>
              <a:gd name="connsiteY1" fmla="*/ 0 h 2848150"/>
              <a:gd name="connsiteX2" fmla="*/ 2972528 w 2972528"/>
              <a:gd name="connsiteY2" fmla="*/ 2848150 h 2848150"/>
              <a:gd name="connsiteX3" fmla="*/ 187117 w 2972528"/>
              <a:gd name="connsiteY3" fmla="*/ 2498510 h 2848150"/>
              <a:gd name="connsiteX4" fmla="*/ 0 w 2972528"/>
              <a:gd name="connsiteY4" fmla="*/ 91484 h 2848150"/>
              <a:gd name="connsiteX0" fmla="*/ 0 w 2892256"/>
              <a:gd name="connsiteY0" fmla="*/ 91484 h 2498510"/>
              <a:gd name="connsiteX1" fmla="*/ 2800579 w 2892256"/>
              <a:gd name="connsiteY1" fmla="*/ 0 h 2498510"/>
              <a:gd name="connsiteX2" fmla="*/ 2892256 w 2892256"/>
              <a:gd name="connsiteY2" fmla="*/ 2118724 h 2498510"/>
              <a:gd name="connsiteX3" fmla="*/ 187117 w 2892256"/>
              <a:gd name="connsiteY3" fmla="*/ 2498510 h 2498510"/>
              <a:gd name="connsiteX4" fmla="*/ 0 w 2892256"/>
              <a:gd name="connsiteY4" fmla="*/ 91484 h 2498510"/>
              <a:gd name="connsiteX0" fmla="*/ 0 w 2944607"/>
              <a:gd name="connsiteY0" fmla="*/ 91484 h 2498510"/>
              <a:gd name="connsiteX1" fmla="*/ 2800579 w 2944607"/>
              <a:gd name="connsiteY1" fmla="*/ 0 h 2498510"/>
              <a:gd name="connsiteX2" fmla="*/ 2944607 w 2944607"/>
              <a:gd name="connsiteY2" fmla="*/ 2139665 h 2498510"/>
              <a:gd name="connsiteX3" fmla="*/ 187117 w 2944607"/>
              <a:gd name="connsiteY3" fmla="*/ 2498510 h 2498510"/>
              <a:gd name="connsiteX4" fmla="*/ 0 w 2944607"/>
              <a:gd name="connsiteY4" fmla="*/ 91484 h 2498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4607" h="2498510">
                <a:moveTo>
                  <a:pt x="0" y="91484"/>
                </a:moveTo>
                <a:lnTo>
                  <a:pt x="2800579" y="0"/>
                </a:lnTo>
                <a:lnTo>
                  <a:pt x="2944607" y="2139665"/>
                </a:lnTo>
                <a:lnTo>
                  <a:pt x="187117" y="2498510"/>
                </a:lnTo>
                <a:lnTo>
                  <a:pt x="0" y="914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841702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FF4283F-D802-4AC1-8BEA-19AA260902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D9150-884A-9145-A57D-E79D74D9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1191882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63CE0B-F5A2-8544-BA17-03EA56CDB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455" y="2058650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76D49-8B26-4B54-B6DE-58EB33C21A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51" y="770181"/>
            <a:ext cx="7707299" cy="53848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EAF7B0A-51C4-4753-A961-9D9E8F9BB7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6800" y="2755508"/>
            <a:ext cx="3936000" cy="287386"/>
          </a:xfrm>
          <a:custGeom>
            <a:avLst/>
            <a:gdLst>
              <a:gd name="connsiteX0" fmla="*/ 0 w 2595600"/>
              <a:gd name="connsiteY0" fmla="*/ 0 h 2498400"/>
              <a:gd name="connsiteX1" fmla="*/ 2595600 w 2595600"/>
              <a:gd name="connsiteY1" fmla="*/ 0 h 2498400"/>
              <a:gd name="connsiteX2" fmla="*/ 2595600 w 2595600"/>
              <a:gd name="connsiteY2" fmla="*/ 2498400 h 2498400"/>
              <a:gd name="connsiteX3" fmla="*/ 0 w 2595600"/>
              <a:gd name="connsiteY3" fmla="*/ 2498400 h 2498400"/>
              <a:gd name="connsiteX4" fmla="*/ 0 w 2595600"/>
              <a:gd name="connsiteY4" fmla="*/ 0 h 2498400"/>
              <a:gd name="connsiteX0" fmla="*/ 158400 w 2754000"/>
              <a:gd name="connsiteY0" fmla="*/ 0 h 2498400"/>
              <a:gd name="connsiteX1" fmla="*/ 2754000 w 2754000"/>
              <a:gd name="connsiteY1" fmla="*/ 0 h 2498400"/>
              <a:gd name="connsiteX2" fmla="*/ 2754000 w 2754000"/>
              <a:gd name="connsiteY2" fmla="*/ 2498400 h 2498400"/>
              <a:gd name="connsiteX3" fmla="*/ 0 w 2754000"/>
              <a:gd name="connsiteY3" fmla="*/ 2134800 h 2498400"/>
              <a:gd name="connsiteX4" fmla="*/ 158400 w 2754000"/>
              <a:gd name="connsiteY4" fmla="*/ 0 h 2498400"/>
              <a:gd name="connsiteX0" fmla="*/ 158400 w 2952000"/>
              <a:gd name="connsiteY0" fmla="*/ 0 h 2498400"/>
              <a:gd name="connsiteX1" fmla="*/ 2952000 w 2952000"/>
              <a:gd name="connsiteY1" fmla="*/ 90000 h 2498400"/>
              <a:gd name="connsiteX2" fmla="*/ 2754000 w 2952000"/>
              <a:gd name="connsiteY2" fmla="*/ 2498400 h 2498400"/>
              <a:gd name="connsiteX3" fmla="*/ 0 w 2952000"/>
              <a:gd name="connsiteY3" fmla="*/ 2134800 h 2498400"/>
              <a:gd name="connsiteX4" fmla="*/ 158400 w 2952000"/>
              <a:gd name="connsiteY4" fmla="*/ 0 h 24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000" h="2498400">
                <a:moveTo>
                  <a:pt x="158400" y="0"/>
                </a:moveTo>
                <a:lnTo>
                  <a:pt x="2952000" y="90000"/>
                </a:lnTo>
                <a:lnTo>
                  <a:pt x="2754000" y="2498400"/>
                </a:lnTo>
                <a:lnTo>
                  <a:pt x="0" y="2134800"/>
                </a:lnTo>
                <a:lnTo>
                  <a:pt x="158400" y="0"/>
                </a:lnTo>
                <a:close/>
              </a:path>
            </a:pathLst>
          </a:custGeom>
          <a:gradFill flip="none" rotWithShape="1">
            <a:gsLst>
              <a:gs pos="6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550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6E63D-4CD6-8445-8156-40604EF907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800" dirty="0">
                <a:noFill/>
              </a:defRPr>
            </a:lvl1pPr>
          </a:lstStyle>
          <a:p>
            <a:pPr marL="153455" lvl="0" indent="-153455" algn="ctr"/>
            <a:endParaRPr lang="en-US"/>
          </a:p>
        </p:txBody>
      </p:sp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17" y="3429000"/>
            <a:ext cx="7372951" cy="849463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2D5926CE-DD60-1C4C-9AA7-73BD28B90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3" y="4357193"/>
            <a:ext cx="4125383" cy="180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800"/>
              </a:spcAft>
              <a:buNone/>
              <a:defRPr lang="en-US" sz="1467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313259" indent="0">
              <a:buNone/>
              <a:defRPr/>
            </a:lvl2pPr>
            <a:lvl3pPr marL="548202" indent="0">
              <a:buNone/>
              <a:defRPr/>
            </a:lvl3pPr>
            <a:lvl4pPr marL="757748" indent="0">
              <a:buNone/>
              <a:defRPr/>
            </a:lvl4pPr>
            <a:lvl5pPr marL="990575" indent="0">
              <a:buNone/>
              <a:defRPr/>
            </a:lvl5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768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5EEEDFB-30FD-40EA-BEDF-3FF73631C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213108">
            <a:off x="-638961" y="-77912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355" y="959039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5109" y="1835802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CBBAA-5B2E-4D05-B22D-6702ED6ACD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21" y="841952"/>
            <a:ext cx="3679096" cy="5146288"/>
          </a:xfrm>
          <a:prstGeom prst="rect">
            <a:avLst/>
          </a:prstGeom>
          <a:noFill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451320D-2896-4582-A3C7-6628B76AA3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3529" y="3306540"/>
            <a:ext cx="3555411" cy="295724"/>
          </a:xfrm>
          <a:prstGeom prst="roundRect">
            <a:avLst>
              <a:gd name="adj" fmla="val 4998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302483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452A391-9CE9-4C97-A5A7-D94AEFFE36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8682838" y="-1041520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7" y="959039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6921" y="1835802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CBBAA-5B2E-4D05-B22D-6702ED6ACD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48" y="833028"/>
            <a:ext cx="3679096" cy="5146288"/>
          </a:xfrm>
          <a:prstGeom prst="rect">
            <a:avLst/>
          </a:prstGeom>
          <a:noFill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451320D-2896-4582-A3C7-6628B76AA3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54456" y="3297616"/>
            <a:ext cx="3555411" cy="295724"/>
          </a:xfrm>
          <a:prstGeom prst="roundRect">
            <a:avLst>
              <a:gd name="adj" fmla="val 4998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322251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C9FC77-FA6B-4922-8171-C5A8643C8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213108">
            <a:off x="-638961" y="-779127"/>
            <a:ext cx="4189705" cy="4690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191" y="959039"/>
            <a:ext cx="5201712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A3C3DF7-B23A-0D49-825F-1ACD13C82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0945" y="1835802"/>
            <a:ext cx="5201712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6CCA2-CA73-4931-BDFD-B0AB969ADE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7" y="533218"/>
            <a:ext cx="2857559" cy="5459781"/>
          </a:xfrm>
          <a:prstGeom prst="rect">
            <a:avLst/>
          </a:prstGeom>
        </p:spPr>
      </p:pic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8D86F20-C2FB-427E-9071-3861CB6648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65721" y="750203"/>
            <a:ext cx="2367721" cy="5010076"/>
          </a:xfrm>
          <a:custGeom>
            <a:avLst/>
            <a:gdLst>
              <a:gd name="connsiteX0" fmla="*/ 180291 w 1750741"/>
              <a:gd name="connsiteY0" fmla="*/ 0 h 3769112"/>
              <a:gd name="connsiteX1" fmla="*/ 400181 w 1750741"/>
              <a:gd name="connsiteY1" fmla="*/ 0 h 3769112"/>
              <a:gd name="connsiteX2" fmla="*/ 400181 w 1750741"/>
              <a:gd name="connsiteY2" fmla="*/ 35134 h 3769112"/>
              <a:gd name="connsiteX3" fmla="*/ 503701 w 1750741"/>
              <a:gd name="connsiteY3" fmla="*/ 138654 h 3769112"/>
              <a:gd name="connsiteX4" fmla="*/ 1245567 w 1750741"/>
              <a:gd name="connsiteY4" fmla="*/ 138654 h 3769112"/>
              <a:gd name="connsiteX5" fmla="*/ 1349087 w 1750741"/>
              <a:gd name="connsiteY5" fmla="*/ 35134 h 3769112"/>
              <a:gd name="connsiteX6" fmla="*/ 1349087 w 1750741"/>
              <a:gd name="connsiteY6" fmla="*/ 0 h 3769112"/>
              <a:gd name="connsiteX7" fmla="*/ 1570450 w 1750741"/>
              <a:gd name="connsiteY7" fmla="*/ 0 h 3769112"/>
              <a:gd name="connsiteX8" fmla="*/ 1750741 w 1750741"/>
              <a:gd name="connsiteY8" fmla="*/ 180291 h 3769112"/>
              <a:gd name="connsiteX9" fmla="*/ 1750741 w 1750741"/>
              <a:gd name="connsiteY9" fmla="*/ 3588821 h 3769112"/>
              <a:gd name="connsiteX10" fmla="*/ 1570450 w 1750741"/>
              <a:gd name="connsiteY10" fmla="*/ 3769112 h 3769112"/>
              <a:gd name="connsiteX11" fmla="*/ 180291 w 1750741"/>
              <a:gd name="connsiteY11" fmla="*/ 3769112 h 3769112"/>
              <a:gd name="connsiteX12" fmla="*/ 0 w 1750741"/>
              <a:gd name="connsiteY12" fmla="*/ 3588821 h 3769112"/>
              <a:gd name="connsiteX13" fmla="*/ 0 w 1750741"/>
              <a:gd name="connsiteY13" fmla="*/ 180291 h 3769112"/>
              <a:gd name="connsiteX14" fmla="*/ 180291 w 1750741"/>
              <a:gd name="connsiteY14" fmla="*/ 0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0741" h="3769112">
                <a:moveTo>
                  <a:pt x="180291" y="0"/>
                </a:moveTo>
                <a:lnTo>
                  <a:pt x="400181" y="0"/>
                </a:lnTo>
                <a:lnTo>
                  <a:pt x="400181" y="35134"/>
                </a:lnTo>
                <a:cubicBezTo>
                  <a:pt x="400181" y="92307"/>
                  <a:pt x="446528" y="138654"/>
                  <a:pt x="503701" y="138654"/>
                </a:cubicBezTo>
                <a:lnTo>
                  <a:pt x="1245567" y="138654"/>
                </a:lnTo>
                <a:cubicBezTo>
                  <a:pt x="1302740" y="138654"/>
                  <a:pt x="1349087" y="92307"/>
                  <a:pt x="1349087" y="35134"/>
                </a:cubicBezTo>
                <a:lnTo>
                  <a:pt x="1349087" y="0"/>
                </a:lnTo>
                <a:lnTo>
                  <a:pt x="1570450" y="0"/>
                </a:lnTo>
                <a:cubicBezTo>
                  <a:pt x="1670022" y="0"/>
                  <a:pt x="1750741" y="80719"/>
                  <a:pt x="1750741" y="180291"/>
                </a:cubicBezTo>
                <a:lnTo>
                  <a:pt x="1750741" y="3588821"/>
                </a:lnTo>
                <a:cubicBezTo>
                  <a:pt x="1750741" y="3688393"/>
                  <a:pt x="1670022" y="3769112"/>
                  <a:pt x="1570450" y="3769112"/>
                </a:cubicBezTo>
                <a:lnTo>
                  <a:pt x="180291" y="3769112"/>
                </a:lnTo>
                <a:cubicBezTo>
                  <a:pt x="80719" y="3769112"/>
                  <a:pt x="0" y="3688393"/>
                  <a:pt x="0" y="3588821"/>
                </a:cubicBezTo>
                <a:lnTo>
                  <a:pt x="0" y="180291"/>
                </a:lnTo>
                <a:cubicBezTo>
                  <a:pt x="0" y="80719"/>
                  <a:pt x="80719" y="0"/>
                  <a:pt x="18029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37726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lements 1 Solu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5A7EF88-2FCC-49C7-B95D-BF207A1100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" y="1545167"/>
            <a:ext cx="10972800" cy="287344"/>
          </a:xfrm>
          <a:solidFill>
            <a:schemeClr val="tx1"/>
          </a:solidFill>
        </p:spPr>
        <p:txBody>
          <a:bodyPr/>
          <a:lstStyle>
            <a:lvl1pPr algn="ctr">
              <a:defRPr lang="en-US" dirty="0">
                <a:solidFill>
                  <a:schemeClr val="bg1"/>
                </a:solidFill>
              </a:defRPr>
            </a:lvl1pPr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7C56D-7838-4308-9653-BC1F549FBB50}"/>
              </a:ext>
            </a:extLst>
          </p:cNvPr>
          <p:cNvSpPr/>
          <p:nvPr userDrawn="1"/>
        </p:nvSpPr>
        <p:spPr>
          <a:xfrm>
            <a:off x="609600" y="2066411"/>
            <a:ext cx="1127760" cy="4124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5674D9-0DF6-45EF-B2AB-267FDCA9967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298704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996015-A224-4C60-A37A-49E41204421F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453136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3FB09D-023A-4930-AE33-DDF9FBCF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2"/>
            <a:ext cx="10972800" cy="627864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8A27258-4780-4B72-9E39-5375E91FA2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1168" y="2305172"/>
            <a:ext cx="3445497" cy="2873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1FC1AB8A-4DCD-493B-8CBD-C428356187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6327" y="3270718"/>
            <a:ext cx="4349731" cy="1082091"/>
          </a:xfrm>
        </p:spPr>
        <p:txBody>
          <a:bodyPr/>
          <a:lstStyle>
            <a:lvl1pPr>
              <a:defRPr/>
            </a:lvl1pPr>
          </a:lstStyle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</p:txBody>
      </p:sp>
      <p:sp>
        <p:nvSpPr>
          <p:cNvPr id="13" name="Text Placeholder 34">
            <a:extLst>
              <a:ext uri="{FF2B5EF4-FFF2-40B4-BE49-F238E27FC236}">
                <a16:creationId xmlns:a16="http://schemas.microsoft.com/office/drawing/2014/main" id="{A037DCFD-8526-4839-BA06-933FBD3FDD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06447" y="3270718"/>
            <a:ext cx="4349731" cy="1082091"/>
          </a:xfrm>
        </p:spPr>
        <p:txBody>
          <a:bodyPr/>
          <a:lstStyle>
            <a:lvl1pPr>
              <a:defRPr/>
            </a:lvl1pPr>
            <a:lvl3pPr marL="537620" indent="0">
              <a:buFont typeface="Arial" panose="020B0604020202020204" pitchFamily="34" charset="0"/>
              <a:buChar char="•"/>
              <a:defRPr/>
            </a:lvl3pPr>
          </a:lstStyle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  <a:p>
            <a:pPr marL="766214" lvl="2" indent="-228594"/>
            <a:r>
              <a:rPr lang="en-US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136600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6" orient="horz" pos="49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lements 2 Solu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5A7EF88-2FCC-49C7-B95D-BF207A1100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" y="1545167"/>
            <a:ext cx="10972800" cy="28738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7C56D-7838-4308-9653-BC1F549FBB50}"/>
              </a:ext>
            </a:extLst>
          </p:cNvPr>
          <p:cNvSpPr/>
          <p:nvPr userDrawn="1"/>
        </p:nvSpPr>
        <p:spPr>
          <a:xfrm>
            <a:off x="609600" y="2066411"/>
            <a:ext cx="1127760" cy="4124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5674D9-0DF6-45EF-B2AB-267FDCA9967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298704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996015-A224-4C60-A37A-49E41204421F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453136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ED349D-5A9F-48C6-83E1-A5C41565D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6880437" y="2052320"/>
            <a:ext cx="0" cy="413905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3FB09D-023A-4930-AE33-DDF9FBCF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2"/>
            <a:ext cx="10972800" cy="62786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8A27258-4780-4B72-9E39-5375E91FA2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713568" y="2305172"/>
            <a:ext cx="3445497" cy="2873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F03650F-8C62-48C5-B54D-B00560E8970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6890" y="2305172"/>
            <a:ext cx="3445497" cy="287386"/>
          </a:xfrm>
        </p:spPr>
        <p:txBody>
          <a:bodyPr/>
          <a:lstStyle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1FC1AB8A-4DCD-493B-8CBD-C428356187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36327" y="3270717"/>
            <a:ext cx="4349731" cy="2873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E3B7EDE0-00AB-4EA4-9749-06349DD8B6D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32655" y="3270717"/>
            <a:ext cx="4349731" cy="2873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09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6" orient="horz" pos="49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lements 3 solu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5A7EF88-2FCC-49C7-B95D-BF207A1100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" y="1545167"/>
            <a:ext cx="10972800" cy="287386"/>
          </a:xfrm>
          <a:solidFill>
            <a:schemeClr val="tx1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7C56D-7838-4308-9653-BC1F549FBB50}"/>
              </a:ext>
            </a:extLst>
          </p:cNvPr>
          <p:cNvSpPr/>
          <p:nvPr userDrawn="1"/>
        </p:nvSpPr>
        <p:spPr>
          <a:xfrm>
            <a:off x="609600" y="2066411"/>
            <a:ext cx="1127760" cy="4124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5674D9-0DF6-45EF-B2AB-267FDCA9967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298704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996015-A224-4C60-A37A-49E41204421F}"/>
              </a:ext>
            </a:extLst>
          </p:cNvPr>
          <p:cNvCxnSpPr>
            <a:cxnSpLocks/>
          </p:cNvCxnSpPr>
          <p:nvPr userDrawn="1"/>
        </p:nvCxnSpPr>
        <p:spPr>
          <a:xfrm flipH="1">
            <a:off x="843280" y="4531360"/>
            <a:ext cx="107391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ED349D-5A9F-48C6-83E1-A5C41565D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4899237" y="2052320"/>
            <a:ext cx="0" cy="413905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A9BC8F-4AA9-4C69-8522-BEF441D4FED8}"/>
              </a:ext>
            </a:extLst>
          </p:cNvPr>
          <p:cNvCxnSpPr>
            <a:cxnSpLocks/>
          </p:cNvCxnSpPr>
          <p:nvPr userDrawn="1"/>
        </p:nvCxnSpPr>
        <p:spPr>
          <a:xfrm flipV="1">
            <a:off x="8455237" y="2052320"/>
            <a:ext cx="0" cy="413905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3FB09D-023A-4930-AE33-DDF9FBCF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2"/>
            <a:ext cx="10972800" cy="62786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8A27258-4780-4B72-9E39-5375E91FA2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713568" y="2305172"/>
            <a:ext cx="2010833" cy="6074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F03650F-8C62-48C5-B54D-B00560E8970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55690" y="2305172"/>
            <a:ext cx="2010833" cy="607410"/>
          </a:xfrm>
        </p:spPr>
        <p:txBody>
          <a:bodyPr/>
          <a:lstStyle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1E791037-A2A3-4426-A2DE-8A37FEA2E7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571568" y="2305172"/>
            <a:ext cx="2010833" cy="607410"/>
          </a:xfrm>
        </p:spPr>
        <p:txBody>
          <a:bodyPr/>
          <a:lstStyle>
            <a:lvl2pPr marL="15874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1FC1AB8A-4DCD-493B-8CBD-C428356187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36327" y="3270717"/>
            <a:ext cx="2713772" cy="6074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E3B7EDE0-00AB-4EA4-9749-06349DD8B6D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455" y="3270717"/>
            <a:ext cx="2713772" cy="6074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546906F9-3A8C-4B69-8C02-F874527EE0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3954" y="3270717"/>
            <a:ext cx="2713772" cy="6074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019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6" orient="horz" pos="49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1AD701-1FF4-B543-ACFB-029896299E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8611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32BE65DA-09CD-1D4B-B27B-07290074B4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87047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F8AECA91-5919-EE4A-9520-D7613E651B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35482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F9B95937-F335-DB46-AFBF-25A2553687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83918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6657F1FF-2810-E542-938C-9F89C4E2CE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32353" y="17009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45E74D54-0C3C-4545-AD20-A648608030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38611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062DE3D4-0B7A-8E43-8D58-87F40813B1D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87047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E1FAB62-4F12-B34F-8ADC-E2416E30E6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35482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06CC587F-0F6D-6146-81E6-28C6C91BDC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83918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B4B2F2B0-E338-DA4C-AB1F-AED35937266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332353" y="1853257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C2DE966A-532E-C444-A548-AE84B7EFEC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38611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565B578C-192F-4A46-B4F0-C3CF44BE00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187047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A431BF37-9D9F-8B49-985F-44F2E731A2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35482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3920661-AA10-2A47-8F2B-4B9FCDADD22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83918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52E11AC9-05AF-EF47-80BA-CDFB20BABC7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32353" y="3604401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1E3637DF-402D-EF44-8B88-0581DB6490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138611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64CB3B8-157C-0340-8E65-6DE0C0D19B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187047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3A80BC6-9D72-A045-9E39-DC75E27735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235482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52F2632E-8BB0-1248-85EA-678930E198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83918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F9FC82DB-054E-EC4D-9A75-5393D0F872E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32353" y="5287560"/>
            <a:ext cx="1399700" cy="1400345"/>
          </a:xfr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ru-RU" sz="800" noProof="0" dirty="0">
                <a:noFill/>
                <a:sym typeface="Helvetica Neue"/>
              </a:defRPr>
            </a:lvl1pPr>
          </a:lstStyle>
          <a:p>
            <a:pPr lvl="0" algn="ctr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83A4610-EB07-164B-9515-3539A2E6D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55" y="699755"/>
            <a:ext cx="520171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26341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tail Pag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8457" y="1812277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147E61-5316-4041-B1BF-7551F84C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55" y="699755"/>
            <a:ext cx="5201712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733" dirty="0"/>
            </a:lvl1pPr>
          </a:lstStyle>
          <a:p>
            <a:pPr lvl="0"/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B65A6C31-C2CA-1443-A9C8-B775B81D281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8455" y="3873442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1EB2FEA-F63F-1142-9A6A-386EA8FDE0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4394" y="1814757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0316350-D332-3545-A787-C03E960A10A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4393" y="3875922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77569A34-3776-FD44-BBD6-95DC05E8FAA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60331" y="1812277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650545D2-F8A5-1240-B2F7-B2F16CBA828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60330" y="3873442"/>
            <a:ext cx="1521607" cy="152160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8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45440-5FED-0B45-9C15-62535DAFF2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78617" y="2408044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206ED-74C4-344E-9E8C-C291BFB340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78618" y="1825693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CA218EF-CF0A-834A-95AD-43E321E4AD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78617" y="4449496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1E41277-4495-CC4C-9EF0-DA6C3C0625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78618" y="3867145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C81EEF5-347C-3943-8898-BCBF75E35C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9631" y="2408044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08DFF22-815B-CB4F-A5C2-B457A0B28E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9631" y="1825693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B13698A8-8195-E541-AD22-387C289CEE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49631" y="4449496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480E7F2F-FAD3-894E-9D47-8B6DF0B83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9631" y="3867145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76685AA-A855-3E4B-BCB7-6154D31ED1D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048997" y="2408044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8D005CD-39BE-5D4F-9E45-6398486CB3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048998" y="1825693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3554261-F4E7-274E-82A8-E9CFA4C2D3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48997" y="4449496"/>
            <a:ext cx="1521883" cy="198944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Bio Copy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56B1C25-2FE4-E548-AF35-AAD1A3BD6CA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048998" y="3867145"/>
            <a:ext cx="1636183" cy="420543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First Last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879211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- 2BG - GradientR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DC01E39-9B84-BA44-BE7D-2C16F1F92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>
            <a:off x="6946938" y="-1"/>
            <a:ext cx="5245061" cy="4822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8E517B-9880-784E-8DE3-008B509E9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40000"/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332248"/>
            <a:ext cx="12192001" cy="152553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7AEACB-01F5-1B43-93CD-71FC2CAFCFB3}"/>
              </a:ext>
            </a:extLst>
          </p:cNvPr>
          <p:cNvSpPr txBox="1"/>
          <p:nvPr userDrawn="1"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‹Nº›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5AFAB-DDF1-084A-9535-67F696732EF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29460" y="6375368"/>
            <a:ext cx="1016000" cy="3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318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E1E9BB-9C66-8745-9F7B-8BC740F9FD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3222" y="1268794"/>
            <a:ext cx="2024687" cy="287386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458730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684155 w 918556"/>
              <a:gd name="connsiteY4" fmla="*/ 1058851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909580 w 918556"/>
              <a:gd name="connsiteY4" fmla="*/ 788976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785206 w 909580"/>
              <a:gd name="connsiteY3" fmla="*/ 351626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905856 w 909580"/>
              <a:gd name="connsiteY3" fmla="*/ 272251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62026"/>
              <a:gd name="connsiteX1" fmla="*/ 2627 w 909580"/>
              <a:gd name="connsiteY1" fmla="*/ 269875 h 1062026"/>
              <a:gd name="connsiteX2" fmla="*/ 458730 w 909580"/>
              <a:gd name="connsiteY2" fmla="*/ 0 h 1062026"/>
              <a:gd name="connsiteX3" fmla="*/ 905856 w 909580"/>
              <a:gd name="connsiteY3" fmla="*/ 272251 h 1062026"/>
              <a:gd name="connsiteX4" fmla="*/ 909580 w 909580"/>
              <a:gd name="connsiteY4" fmla="*/ 788976 h 1062026"/>
              <a:gd name="connsiteX5" fmla="*/ 453477 w 909580"/>
              <a:gd name="connsiteY5" fmla="*/ 1062026 h 1062026"/>
              <a:gd name="connsiteX6" fmla="*/ 0 w 909580"/>
              <a:gd name="connsiteY6" fmla="*/ 529426 h 1062026"/>
              <a:gd name="connsiteX0" fmla="*/ 3819 w 907049"/>
              <a:gd name="connsiteY0" fmla="*/ 802476 h 1062026"/>
              <a:gd name="connsiteX1" fmla="*/ 96 w 907049"/>
              <a:gd name="connsiteY1" fmla="*/ 269875 h 1062026"/>
              <a:gd name="connsiteX2" fmla="*/ 456199 w 907049"/>
              <a:gd name="connsiteY2" fmla="*/ 0 h 1062026"/>
              <a:gd name="connsiteX3" fmla="*/ 903325 w 907049"/>
              <a:gd name="connsiteY3" fmla="*/ 272251 h 1062026"/>
              <a:gd name="connsiteX4" fmla="*/ 907049 w 907049"/>
              <a:gd name="connsiteY4" fmla="*/ 788976 h 1062026"/>
              <a:gd name="connsiteX5" fmla="*/ 450946 w 907049"/>
              <a:gd name="connsiteY5" fmla="*/ 1062026 h 1062026"/>
              <a:gd name="connsiteX6" fmla="*/ 3819 w 907049"/>
              <a:gd name="connsiteY6" fmla="*/ 802476 h 10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3D645-FA6D-504B-8C10-62C37784D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48458"/>
            <a:ext cx="12192000" cy="3035301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8EA3B-9628-3849-987D-5F870C6D49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3221" y="3738070"/>
            <a:ext cx="2024688" cy="1805494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74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7330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4E51866-FC7E-3949-A65F-8521AC09A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/>
        </p:blipFill>
        <p:spPr>
          <a:xfrm rot="19554016">
            <a:off x="-2120205" y="2760933"/>
            <a:ext cx="6375400" cy="6908800"/>
          </a:xfrm>
          <a:prstGeom prst="rect">
            <a:avLst/>
          </a:prstGeom>
        </p:spPr>
      </p:pic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C8F129F-D864-CB42-AB22-9696487E2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07814" y="3429001"/>
            <a:ext cx="1566116" cy="287386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458730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684155 w 918556"/>
              <a:gd name="connsiteY4" fmla="*/ 1058851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909580 w 918556"/>
              <a:gd name="connsiteY4" fmla="*/ 788976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785206 w 909580"/>
              <a:gd name="connsiteY3" fmla="*/ 351626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905856 w 909580"/>
              <a:gd name="connsiteY3" fmla="*/ 272251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62026"/>
              <a:gd name="connsiteX1" fmla="*/ 2627 w 909580"/>
              <a:gd name="connsiteY1" fmla="*/ 269875 h 1062026"/>
              <a:gd name="connsiteX2" fmla="*/ 458730 w 909580"/>
              <a:gd name="connsiteY2" fmla="*/ 0 h 1062026"/>
              <a:gd name="connsiteX3" fmla="*/ 905856 w 909580"/>
              <a:gd name="connsiteY3" fmla="*/ 272251 h 1062026"/>
              <a:gd name="connsiteX4" fmla="*/ 909580 w 909580"/>
              <a:gd name="connsiteY4" fmla="*/ 788976 h 1062026"/>
              <a:gd name="connsiteX5" fmla="*/ 453477 w 909580"/>
              <a:gd name="connsiteY5" fmla="*/ 1062026 h 1062026"/>
              <a:gd name="connsiteX6" fmla="*/ 0 w 909580"/>
              <a:gd name="connsiteY6" fmla="*/ 529426 h 1062026"/>
              <a:gd name="connsiteX0" fmla="*/ 3819 w 907049"/>
              <a:gd name="connsiteY0" fmla="*/ 802476 h 1062026"/>
              <a:gd name="connsiteX1" fmla="*/ 96 w 907049"/>
              <a:gd name="connsiteY1" fmla="*/ 269875 h 1062026"/>
              <a:gd name="connsiteX2" fmla="*/ 456199 w 907049"/>
              <a:gd name="connsiteY2" fmla="*/ 0 h 1062026"/>
              <a:gd name="connsiteX3" fmla="*/ 903325 w 907049"/>
              <a:gd name="connsiteY3" fmla="*/ 272251 h 1062026"/>
              <a:gd name="connsiteX4" fmla="*/ 907049 w 907049"/>
              <a:gd name="connsiteY4" fmla="*/ 788976 h 1062026"/>
              <a:gd name="connsiteX5" fmla="*/ 450946 w 907049"/>
              <a:gd name="connsiteY5" fmla="*/ 1062026 h 1062026"/>
              <a:gd name="connsiteX6" fmla="*/ 3819 w 907049"/>
              <a:gd name="connsiteY6" fmla="*/ 802476 h 10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E1E9BB-9C66-8745-9F7B-8BC740F9FD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23250" y="750582"/>
            <a:ext cx="1566116" cy="287386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2206"/>
              <a:gd name="connsiteY0" fmla="*/ 529426 h 1058851"/>
              <a:gd name="connsiteX1" fmla="*/ 2627 w 912206"/>
              <a:gd name="connsiteY1" fmla="*/ 269875 h 1058851"/>
              <a:gd name="connsiteX2" fmla="*/ 458730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684155 w 918556"/>
              <a:gd name="connsiteY4" fmla="*/ 1058851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18556"/>
              <a:gd name="connsiteY0" fmla="*/ 529426 h 1058851"/>
              <a:gd name="connsiteX1" fmla="*/ 2627 w 918556"/>
              <a:gd name="connsiteY1" fmla="*/ 269875 h 1058851"/>
              <a:gd name="connsiteX2" fmla="*/ 458730 w 918556"/>
              <a:gd name="connsiteY2" fmla="*/ 0 h 1058851"/>
              <a:gd name="connsiteX3" fmla="*/ 918556 w 918556"/>
              <a:gd name="connsiteY3" fmla="*/ 272251 h 1058851"/>
              <a:gd name="connsiteX4" fmla="*/ 909580 w 918556"/>
              <a:gd name="connsiteY4" fmla="*/ 788976 h 1058851"/>
              <a:gd name="connsiteX5" fmla="*/ 228052 w 918556"/>
              <a:gd name="connsiteY5" fmla="*/ 1058851 h 1058851"/>
              <a:gd name="connsiteX6" fmla="*/ 0 w 918556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785206 w 909580"/>
              <a:gd name="connsiteY3" fmla="*/ 351626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58851"/>
              <a:gd name="connsiteX1" fmla="*/ 2627 w 909580"/>
              <a:gd name="connsiteY1" fmla="*/ 269875 h 1058851"/>
              <a:gd name="connsiteX2" fmla="*/ 458730 w 909580"/>
              <a:gd name="connsiteY2" fmla="*/ 0 h 1058851"/>
              <a:gd name="connsiteX3" fmla="*/ 905856 w 909580"/>
              <a:gd name="connsiteY3" fmla="*/ 272251 h 1058851"/>
              <a:gd name="connsiteX4" fmla="*/ 909580 w 909580"/>
              <a:gd name="connsiteY4" fmla="*/ 788976 h 1058851"/>
              <a:gd name="connsiteX5" fmla="*/ 228052 w 909580"/>
              <a:gd name="connsiteY5" fmla="*/ 1058851 h 1058851"/>
              <a:gd name="connsiteX6" fmla="*/ 0 w 909580"/>
              <a:gd name="connsiteY6" fmla="*/ 529426 h 1058851"/>
              <a:gd name="connsiteX0" fmla="*/ 0 w 909580"/>
              <a:gd name="connsiteY0" fmla="*/ 529426 h 1062026"/>
              <a:gd name="connsiteX1" fmla="*/ 2627 w 909580"/>
              <a:gd name="connsiteY1" fmla="*/ 269875 h 1062026"/>
              <a:gd name="connsiteX2" fmla="*/ 458730 w 909580"/>
              <a:gd name="connsiteY2" fmla="*/ 0 h 1062026"/>
              <a:gd name="connsiteX3" fmla="*/ 905856 w 909580"/>
              <a:gd name="connsiteY3" fmla="*/ 272251 h 1062026"/>
              <a:gd name="connsiteX4" fmla="*/ 909580 w 909580"/>
              <a:gd name="connsiteY4" fmla="*/ 788976 h 1062026"/>
              <a:gd name="connsiteX5" fmla="*/ 453477 w 909580"/>
              <a:gd name="connsiteY5" fmla="*/ 1062026 h 1062026"/>
              <a:gd name="connsiteX6" fmla="*/ 0 w 909580"/>
              <a:gd name="connsiteY6" fmla="*/ 529426 h 1062026"/>
              <a:gd name="connsiteX0" fmla="*/ 3819 w 907049"/>
              <a:gd name="connsiteY0" fmla="*/ 802476 h 1062026"/>
              <a:gd name="connsiteX1" fmla="*/ 96 w 907049"/>
              <a:gd name="connsiteY1" fmla="*/ 269875 h 1062026"/>
              <a:gd name="connsiteX2" fmla="*/ 456199 w 907049"/>
              <a:gd name="connsiteY2" fmla="*/ 0 h 1062026"/>
              <a:gd name="connsiteX3" fmla="*/ 903325 w 907049"/>
              <a:gd name="connsiteY3" fmla="*/ 272251 h 1062026"/>
              <a:gd name="connsiteX4" fmla="*/ 907049 w 907049"/>
              <a:gd name="connsiteY4" fmla="*/ 788976 h 1062026"/>
              <a:gd name="connsiteX5" fmla="*/ 450946 w 907049"/>
              <a:gd name="connsiteY5" fmla="*/ 1062026 h 1062026"/>
              <a:gd name="connsiteX6" fmla="*/ 3819 w 907049"/>
              <a:gd name="connsiteY6" fmla="*/ 802476 h 10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8EA3B-9628-3849-987D-5F870C6D49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9247" y="2718738"/>
            <a:ext cx="2024688" cy="1805494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BAF5315-8205-0F4D-90D7-0F461FFF0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73829" y="5377169"/>
            <a:ext cx="2024688" cy="1805494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EEF83D-CAFE-304F-A0DD-4F81A4E82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/>
        </p:blipFill>
        <p:spPr>
          <a:xfrm rot="21393597">
            <a:off x="6749769" y="-3664851"/>
            <a:ext cx="63754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C329-B6AF-BB46-A8AD-F1A824A96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1749"/>
            <a:ext cx="9144000" cy="190821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615F9-AF57-1448-8DA1-C1BE5A62A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978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625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A51D-F56A-8948-B468-8D7962F5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85547-84D2-724B-9A7E-062EC29C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5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887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9814-FF0D-0146-9C2C-7D93FA8A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3546814"/>
            <a:ext cx="10515600" cy="10156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160FA-CE89-C145-B8AB-614603F2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397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427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266D66-9DCA-1349-A6D3-30BFC49897CC}"/>
              </a:ext>
            </a:extLst>
          </p:cNvPr>
          <p:cNvSpPr txBox="1"/>
          <p:nvPr/>
        </p:nvSpPr>
        <p:spPr>
          <a:xfrm>
            <a:off x="11645461" y="6455023"/>
            <a:ext cx="343339" cy="153888"/>
          </a:xfrm>
          <a:prstGeom prst="rect">
            <a:avLst/>
          </a:prstGeom>
          <a:noFill/>
        </p:spPr>
        <p:txBody>
          <a:bodyPr wrap="square" lIns="6096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1000"/>
              <a:pPr marL="0" lvl="0" indent="0">
                <a:buNone/>
              </a:pPr>
              <a:t>‹Nº›</a:t>
            </a:fld>
            <a:endParaRPr lang="en-US" sz="1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A95C1F-0BA1-7546-8CAE-764FC42D6305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0629460" y="6374246"/>
            <a:ext cx="1016000" cy="35446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ECF45ED6-9200-5B44-8E94-510EC52C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1" y="685801"/>
            <a:ext cx="7380816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4FA512-73F5-2747-96B8-2977D5A5E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1051" y="1375221"/>
            <a:ext cx="7380816" cy="153512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342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6" r:id="rId53"/>
    <p:sldLayoutId id="2147483717" r:id="rId54"/>
    <p:sldLayoutId id="2147483718" r:id="rId55"/>
    <p:sldLayoutId id="2147483720" r:id="rId56"/>
    <p:sldLayoutId id="2147483721" r:id="rId57"/>
    <p:sldLayoutId id="2147483722" r:id="rId58"/>
    <p:sldLayoutId id="2147483723" r:id="rId59"/>
    <p:sldLayoutId id="2147483724" r:id="rId6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bg1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20000"/>
        </a:lnSpc>
        <a:spcBef>
          <a:spcPts val="0"/>
        </a:spcBef>
        <a:spcAft>
          <a:spcPts val="1067"/>
        </a:spcAft>
        <a:buClr>
          <a:schemeClr val="accent2"/>
        </a:buClr>
        <a:buSzPct val="90000"/>
        <a:buFont typeface="Arial" panose="020B0604020202020204" pitchFamily="34" charset="0"/>
        <a:buNone/>
        <a:tabLst/>
        <a:defRPr lang="en-US" sz="1733" b="0" i="0" kern="1200" baseline="0" dirty="0" smtClean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1pPr>
      <a:lvl2pPr marL="154513" indent="-146047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600" b="0" i="0" kern="1200" baseline="0" dirty="0" smtClean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309026" indent="-162980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467" b="0" i="0" kern="1200" baseline="0" dirty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463539" indent="-120648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1333" b="0" i="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4pPr>
      <a:lvl5pPr marL="609585" indent="-112181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1200" b="0" i="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>
          <p15:clr>
            <a:srgbClr val="F26B43"/>
          </p15:clr>
        </p15:guide>
        <p15:guide id="2" pos="369">
          <p15:clr>
            <a:srgbClr val="F26B43"/>
          </p15:clr>
        </p15:guide>
        <p15:guide id="3" orient="horz" pos="2772">
          <p15:clr>
            <a:srgbClr val="F26B43"/>
          </p15:clr>
        </p15:guide>
        <p15:guide id="4" pos="5391">
          <p15:clr>
            <a:srgbClr val="F26B43"/>
          </p15:clr>
        </p15:guide>
        <p15:guide id="5" pos="783">
          <p15:clr>
            <a:srgbClr val="F26B43"/>
          </p15:clr>
        </p15:guide>
        <p15:guide id="6" pos="878">
          <p15:clr>
            <a:srgbClr val="F26B43"/>
          </p15:clr>
        </p15:guide>
        <p15:guide id="7" pos="1296">
          <p15:clr>
            <a:srgbClr val="F26B43"/>
          </p15:clr>
        </p15:guide>
        <p15:guide id="8" pos="1392">
          <p15:clr>
            <a:srgbClr val="F26B43"/>
          </p15:clr>
        </p15:guide>
        <p15:guide id="9" pos="1807">
          <p15:clr>
            <a:srgbClr val="F26B43"/>
          </p15:clr>
        </p15:guide>
        <p15:guide id="10" pos="1902">
          <p15:clr>
            <a:srgbClr val="F26B43"/>
          </p15:clr>
        </p15:guide>
        <p15:guide id="11" pos="2318">
          <p15:clr>
            <a:srgbClr val="F26B43"/>
          </p15:clr>
        </p15:guide>
        <p15:guide id="12" pos="2416">
          <p15:clr>
            <a:srgbClr val="F26B43"/>
          </p15:clr>
        </p15:guide>
        <p15:guide id="13" pos="2831">
          <p15:clr>
            <a:srgbClr val="F26B43"/>
          </p15:clr>
        </p15:guide>
        <p15:guide id="14" pos="2927">
          <p15:clr>
            <a:srgbClr val="F26B43"/>
          </p15:clr>
        </p15:guide>
        <p15:guide id="15" pos="3344">
          <p15:clr>
            <a:srgbClr val="F26B43"/>
          </p15:clr>
        </p15:guide>
        <p15:guide id="16" pos="3438">
          <p15:clr>
            <a:srgbClr val="F26B43"/>
          </p15:clr>
        </p15:guide>
        <p15:guide id="17" pos="3856">
          <p15:clr>
            <a:srgbClr val="F26B43"/>
          </p15:clr>
        </p15:guide>
        <p15:guide id="18" pos="3951">
          <p15:clr>
            <a:srgbClr val="F26B43"/>
          </p15:clr>
        </p15:guide>
        <p15:guide id="19" pos="4367">
          <p15:clr>
            <a:srgbClr val="F26B43"/>
          </p15:clr>
        </p15:guide>
        <p15:guide id="20" pos="4464">
          <p15:clr>
            <a:srgbClr val="F26B43"/>
          </p15:clr>
        </p15:guide>
        <p15:guide id="21" pos="4878">
          <p15:clr>
            <a:srgbClr val="F26B43"/>
          </p15:clr>
        </p15:guide>
        <p15:guide id="22" pos="4975">
          <p15:clr>
            <a:srgbClr val="F26B43"/>
          </p15:clr>
        </p15:guide>
        <p15:guide id="25" orient="horz" pos="1620">
          <p15:clr>
            <a:srgbClr val="F26B43"/>
          </p15:clr>
        </p15:guide>
        <p15:guide id="26" orient="horz" pos="972">
          <p15:clr>
            <a:srgbClr val="F26B43"/>
          </p15:clr>
        </p15:guide>
        <p15:guide id="27" orient="horz" pos="21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F0C0C94A-5D66-5AFF-C72E-F6A773137398}"/>
              </a:ext>
            </a:extLst>
          </p:cNvPr>
          <p:cNvSpPr/>
          <p:nvPr/>
        </p:nvSpPr>
        <p:spPr>
          <a:xfrm>
            <a:off x="2178424" y="1470212"/>
            <a:ext cx="2805952" cy="5038164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React rendering process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15565D89-9652-C192-02C6-FAA4FB1F85D8}"/>
              </a:ext>
            </a:extLst>
          </p:cNvPr>
          <p:cNvSpPr txBox="1">
            <a:spLocks/>
          </p:cNvSpPr>
          <p:nvPr/>
        </p:nvSpPr>
        <p:spPr>
          <a:xfrm>
            <a:off x="3068652" y="1845742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Triggering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58A37EA0-5E2F-79EF-D937-FBB410C91B1E}"/>
              </a:ext>
            </a:extLst>
          </p:cNvPr>
          <p:cNvSpPr txBox="1">
            <a:spLocks/>
          </p:cNvSpPr>
          <p:nvPr/>
        </p:nvSpPr>
        <p:spPr>
          <a:xfrm>
            <a:off x="783166" y="2713441"/>
            <a:ext cx="1036670" cy="6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First render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BF33F03-4035-ADCF-29F6-BA09E870A983}"/>
              </a:ext>
            </a:extLst>
          </p:cNvPr>
          <p:cNvSpPr txBox="1">
            <a:spLocks/>
          </p:cNvSpPr>
          <p:nvPr/>
        </p:nvSpPr>
        <p:spPr>
          <a:xfrm>
            <a:off x="783166" y="4363575"/>
            <a:ext cx="1144246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Re-renders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F8B88C7-324B-3BC5-B70D-4B544BC98EA3}"/>
              </a:ext>
            </a:extLst>
          </p:cNvPr>
          <p:cNvSpPr txBox="1">
            <a:spLocks/>
          </p:cNvSpPr>
          <p:nvPr/>
        </p:nvSpPr>
        <p:spPr>
          <a:xfrm>
            <a:off x="2478158" y="2641741"/>
            <a:ext cx="2061952" cy="19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app’s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initialization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07F56BA-6030-1A91-25EA-BF2BE581E8CD}"/>
              </a:ext>
            </a:extLst>
          </p:cNvPr>
          <p:cNvSpPr txBox="1">
            <a:spLocks/>
          </p:cNvSpPr>
          <p:nvPr/>
        </p:nvSpPr>
        <p:spPr>
          <a:xfrm>
            <a:off x="2464703" y="4967224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of</a:t>
            </a:r>
            <a:r>
              <a:rPr lang="es-CO" sz="1200" dirty="0">
                <a:solidFill>
                  <a:schemeClr val="tx1"/>
                </a:solidFill>
              </a:rPr>
              <a:t> a </a:t>
            </a:r>
            <a:r>
              <a:rPr lang="es-CO" sz="1200" dirty="0" err="1">
                <a:solidFill>
                  <a:schemeClr val="tx1"/>
                </a:solidFill>
              </a:rPr>
              <a:t>component’s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A230727-1619-85E6-A6F0-4C2C4DF20204}"/>
              </a:ext>
            </a:extLst>
          </p:cNvPr>
          <p:cNvSpPr txBox="1">
            <a:spLocks/>
          </p:cNvSpPr>
          <p:nvPr/>
        </p:nvSpPr>
        <p:spPr>
          <a:xfrm>
            <a:off x="2480881" y="3383367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>
                <a:solidFill>
                  <a:schemeClr val="tx1"/>
                </a:solidFill>
              </a:rPr>
              <a:t>A </a:t>
            </a:r>
            <a:r>
              <a:rPr lang="es-CO" sz="1200" dirty="0" err="1">
                <a:solidFill>
                  <a:schemeClr val="tx1"/>
                </a:solidFill>
              </a:rPr>
              <a:t>root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element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created</a:t>
            </a:r>
            <a:r>
              <a:rPr lang="es-CO" sz="1200" dirty="0">
                <a:solidFill>
                  <a:schemeClr val="tx1"/>
                </a:solidFill>
              </a:rPr>
              <a:t> in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virtual DOM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0A6F435-33AA-287C-03A9-0414F18CA570}"/>
              </a:ext>
            </a:extLst>
          </p:cNvPr>
          <p:cNvSpPr txBox="1">
            <a:spLocks/>
          </p:cNvSpPr>
          <p:nvPr/>
        </p:nvSpPr>
        <p:spPr>
          <a:xfrm>
            <a:off x="2478158" y="5489104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setState</a:t>
            </a:r>
            <a:r>
              <a:rPr lang="es-CO" sz="1200" dirty="0">
                <a:solidFill>
                  <a:schemeClr val="tx1"/>
                </a:solidFill>
              </a:rPr>
              <a:t>, </a:t>
            </a:r>
            <a:r>
              <a:rPr lang="es-CO" sz="1200" dirty="0" err="1">
                <a:solidFill>
                  <a:schemeClr val="tx1"/>
                </a:solidFill>
              </a:rPr>
              <a:t>context</a:t>
            </a:r>
            <a:r>
              <a:rPr lang="es-CO" sz="1200" dirty="0">
                <a:solidFill>
                  <a:schemeClr val="tx1"/>
                </a:solidFill>
              </a:rPr>
              <a:t> and </a:t>
            </a:r>
            <a:r>
              <a:rPr lang="es-CO" sz="1200" dirty="0" err="1">
                <a:solidFill>
                  <a:schemeClr val="tx1"/>
                </a:solidFill>
              </a:rPr>
              <a:t>props</a:t>
            </a:r>
            <a:r>
              <a:rPr lang="es-CO" sz="1200" dirty="0">
                <a:solidFill>
                  <a:schemeClr val="tx1"/>
                </a:solidFill>
              </a:rPr>
              <a:t> cause </a:t>
            </a:r>
            <a:r>
              <a:rPr lang="es-CO" sz="1200" dirty="0" err="1">
                <a:solidFill>
                  <a:schemeClr val="tx1"/>
                </a:solidFill>
              </a:rPr>
              <a:t>those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658E0FBC-04EC-6314-793E-0193CDBBD964}"/>
              </a:ext>
            </a:extLst>
          </p:cNvPr>
          <p:cNvSpPr txBox="1">
            <a:spLocks/>
          </p:cNvSpPr>
          <p:nvPr/>
        </p:nvSpPr>
        <p:spPr>
          <a:xfrm>
            <a:off x="2503841" y="2417447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>
                <a:solidFill>
                  <a:schemeClr val="tx1"/>
                </a:solidFill>
              </a:rPr>
              <a:t>Causes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045827B-BEBC-AA2B-1FA8-B46583EC78F8}"/>
              </a:ext>
            </a:extLst>
          </p:cNvPr>
          <p:cNvSpPr txBox="1">
            <a:spLocks/>
          </p:cNvSpPr>
          <p:nvPr/>
        </p:nvSpPr>
        <p:spPr>
          <a:xfrm>
            <a:off x="2478158" y="3135209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258F0AA3-B379-415F-05A2-4C9F08686594}"/>
              </a:ext>
            </a:extLst>
          </p:cNvPr>
          <p:cNvSpPr txBox="1">
            <a:spLocks/>
          </p:cNvSpPr>
          <p:nvPr/>
        </p:nvSpPr>
        <p:spPr>
          <a:xfrm>
            <a:off x="2464703" y="4683486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>
                <a:solidFill>
                  <a:schemeClr val="tx1"/>
                </a:solidFill>
              </a:rPr>
              <a:t>Causes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152D85C9-1067-080E-B3F6-E1BC0A5A543D}"/>
              </a:ext>
            </a:extLst>
          </p:cNvPr>
          <p:cNvSpPr/>
          <p:nvPr/>
        </p:nvSpPr>
        <p:spPr>
          <a:xfrm>
            <a:off x="5234652" y="1470212"/>
            <a:ext cx="2805952" cy="5038164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D300A7A8-4607-2209-A803-4AD1A22AFA17}"/>
              </a:ext>
            </a:extLst>
          </p:cNvPr>
          <p:cNvSpPr txBox="1">
            <a:spLocks/>
          </p:cNvSpPr>
          <p:nvPr/>
        </p:nvSpPr>
        <p:spPr>
          <a:xfrm>
            <a:off x="6124880" y="1845742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Rendering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77A1A4A4-3E5B-7DEF-5B46-DB95B9D425E8}"/>
              </a:ext>
            </a:extLst>
          </p:cNvPr>
          <p:cNvSpPr txBox="1">
            <a:spLocks/>
          </p:cNvSpPr>
          <p:nvPr/>
        </p:nvSpPr>
        <p:spPr>
          <a:xfrm>
            <a:off x="5520931" y="4967224"/>
            <a:ext cx="2059229" cy="1085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component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which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r>
              <a:rPr lang="es-CO" sz="1200" dirty="0">
                <a:solidFill>
                  <a:schemeClr val="tx1"/>
                </a:solidFill>
              </a:rPr>
              <a:t> (and </a:t>
            </a:r>
            <a:r>
              <a:rPr lang="es-CO" sz="1200" dirty="0" err="1">
                <a:solidFill>
                  <a:schemeClr val="tx1"/>
                </a:solidFill>
              </a:rPr>
              <a:t>its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children</a:t>
            </a:r>
            <a:r>
              <a:rPr lang="es-CO" sz="1200" dirty="0">
                <a:solidFill>
                  <a:schemeClr val="tx1"/>
                </a:solidFill>
              </a:rPr>
              <a:t>)</a:t>
            </a:r>
            <a:br>
              <a:rPr lang="es-CO" sz="1200" dirty="0">
                <a:solidFill>
                  <a:schemeClr val="tx1"/>
                </a:solidFill>
              </a:rPr>
            </a:br>
            <a:br>
              <a:rPr lang="es-CO" sz="1200" dirty="0">
                <a:solidFill>
                  <a:schemeClr val="tx1"/>
                </a:solidFill>
              </a:rPr>
            </a:br>
            <a:r>
              <a:rPr lang="es-CO" sz="1200" dirty="0">
                <a:solidFill>
                  <a:schemeClr val="tx1"/>
                </a:solidFill>
              </a:rPr>
              <a:t>DOM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calculated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B08330C3-DA60-3517-B769-EA9C0B605BC9}"/>
              </a:ext>
            </a:extLst>
          </p:cNvPr>
          <p:cNvSpPr txBox="1">
            <a:spLocks/>
          </p:cNvSpPr>
          <p:nvPr/>
        </p:nvSpPr>
        <p:spPr>
          <a:xfrm>
            <a:off x="5534386" y="2641741"/>
            <a:ext cx="2059229" cy="1004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root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component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endParaRPr lang="es-CO" sz="1200" dirty="0">
              <a:solidFill>
                <a:schemeClr val="tx1"/>
              </a:solidFill>
            </a:endParaRPr>
          </a:p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necessary</a:t>
            </a:r>
            <a:r>
              <a:rPr lang="es-CO" sz="1200" dirty="0">
                <a:solidFill>
                  <a:schemeClr val="tx1"/>
                </a:solidFill>
              </a:rPr>
              <a:t> DOM </a:t>
            </a:r>
            <a:r>
              <a:rPr lang="es-CO" sz="1200" dirty="0" err="1">
                <a:solidFill>
                  <a:schemeClr val="tx1"/>
                </a:solidFill>
              </a:rPr>
              <a:t>nodes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created</a:t>
            </a:r>
            <a:r>
              <a:rPr lang="es-CO" sz="1200" dirty="0">
                <a:solidFill>
                  <a:schemeClr val="tx1"/>
                </a:solidFill>
              </a:rPr>
              <a:t> in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virtual DOM and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associated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F3973821-8F95-6747-E49A-75AFE3D87298}"/>
              </a:ext>
            </a:extLst>
          </p:cNvPr>
          <p:cNvSpPr txBox="1">
            <a:spLocks/>
          </p:cNvSpPr>
          <p:nvPr/>
        </p:nvSpPr>
        <p:spPr>
          <a:xfrm>
            <a:off x="5534386" y="2412601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7DC03871-99D9-474F-25F7-B77E472BC72B}"/>
              </a:ext>
            </a:extLst>
          </p:cNvPr>
          <p:cNvSpPr txBox="1">
            <a:spLocks/>
          </p:cNvSpPr>
          <p:nvPr/>
        </p:nvSpPr>
        <p:spPr>
          <a:xfrm>
            <a:off x="5520931" y="4683486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3FCCDF41-7B61-4C09-9619-D95511C15499}"/>
              </a:ext>
            </a:extLst>
          </p:cNvPr>
          <p:cNvSpPr/>
          <p:nvPr/>
        </p:nvSpPr>
        <p:spPr>
          <a:xfrm>
            <a:off x="8326883" y="1470212"/>
            <a:ext cx="2805952" cy="5038164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AC8CCC10-48F0-8177-F46B-63E06E06072A}"/>
              </a:ext>
            </a:extLst>
          </p:cNvPr>
          <p:cNvSpPr txBox="1">
            <a:spLocks/>
          </p:cNvSpPr>
          <p:nvPr/>
        </p:nvSpPr>
        <p:spPr>
          <a:xfrm>
            <a:off x="9217110" y="1845742"/>
            <a:ext cx="1092301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8D0E11"/>
                </a:solidFill>
              </a:rPr>
              <a:t>Commiting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3828853D-23F9-7EA9-96AD-32290876656F}"/>
              </a:ext>
            </a:extLst>
          </p:cNvPr>
          <p:cNvSpPr txBox="1">
            <a:spLocks/>
          </p:cNvSpPr>
          <p:nvPr/>
        </p:nvSpPr>
        <p:spPr>
          <a:xfrm>
            <a:off x="8613162" y="4967224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calculated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applied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to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DOM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375C2FDF-D579-7CAB-5158-8D7095EB0EB9}"/>
              </a:ext>
            </a:extLst>
          </p:cNvPr>
          <p:cNvSpPr txBox="1">
            <a:spLocks/>
          </p:cNvSpPr>
          <p:nvPr/>
        </p:nvSpPr>
        <p:spPr>
          <a:xfrm>
            <a:off x="8626617" y="2641741"/>
            <a:ext cx="2059229" cy="863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appendChild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method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for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every</a:t>
            </a:r>
            <a:r>
              <a:rPr lang="es-CO" sz="1200" dirty="0">
                <a:solidFill>
                  <a:schemeClr val="tx1"/>
                </a:solidFill>
              </a:rPr>
              <a:t> new </a:t>
            </a:r>
            <a:r>
              <a:rPr lang="es-CO" sz="1200" dirty="0" err="1">
                <a:solidFill>
                  <a:schemeClr val="tx1"/>
                </a:solidFill>
              </a:rPr>
              <a:t>node</a:t>
            </a:r>
            <a:r>
              <a:rPr lang="es-CO" sz="1200" dirty="0">
                <a:solidFill>
                  <a:schemeClr val="tx1"/>
                </a:solidFill>
              </a:rPr>
              <a:t>  so </a:t>
            </a:r>
            <a:r>
              <a:rPr lang="es-CO" sz="1200" dirty="0" err="1">
                <a:solidFill>
                  <a:schemeClr val="tx1"/>
                </a:solidFill>
              </a:rPr>
              <a:t>elements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added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to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DOM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232CD5CF-DDCD-4E0D-A5FF-C282C75F3A41}"/>
              </a:ext>
            </a:extLst>
          </p:cNvPr>
          <p:cNvSpPr txBox="1">
            <a:spLocks/>
          </p:cNvSpPr>
          <p:nvPr/>
        </p:nvSpPr>
        <p:spPr>
          <a:xfrm>
            <a:off x="8626617" y="2412601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B4572DFB-226E-7099-2BD1-80B0B79A16AE}"/>
              </a:ext>
            </a:extLst>
          </p:cNvPr>
          <p:cNvSpPr txBox="1">
            <a:spLocks/>
          </p:cNvSpPr>
          <p:nvPr/>
        </p:nvSpPr>
        <p:spPr>
          <a:xfrm>
            <a:off x="8613162" y="4683486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B993B7C-22B8-49FB-9006-5F2F63E90B80}"/>
              </a:ext>
            </a:extLst>
          </p:cNvPr>
          <p:cNvCxnSpPr/>
          <p:nvPr/>
        </p:nvCxnSpPr>
        <p:spPr>
          <a:xfrm flipV="1">
            <a:off x="654423" y="4061460"/>
            <a:ext cx="10883153" cy="89647"/>
          </a:xfrm>
          <a:prstGeom prst="line">
            <a:avLst/>
          </a:prstGeom>
          <a:ln w="38100">
            <a:solidFill>
              <a:srgbClr val="8D0E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5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F0C0C94A-5D66-5AFF-C72E-F6A773137398}"/>
              </a:ext>
            </a:extLst>
          </p:cNvPr>
          <p:cNvSpPr/>
          <p:nvPr/>
        </p:nvSpPr>
        <p:spPr>
          <a:xfrm>
            <a:off x="1756393" y="2525289"/>
            <a:ext cx="2805952" cy="2590078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React rendering process | First render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15565D89-9652-C192-02C6-FAA4FB1F85D8}"/>
              </a:ext>
            </a:extLst>
          </p:cNvPr>
          <p:cNvSpPr txBox="1">
            <a:spLocks/>
          </p:cNvSpPr>
          <p:nvPr/>
        </p:nvSpPr>
        <p:spPr>
          <a:xfrm>
            <a:off x="2646621" y="2900819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Triggering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F8B88C7-324B-3BC5-B70D-4B544BC98EA3}"/>
              </a:ext>
            </a:extLst>
          </p:cNvPr>
          <p:cNvSpPr txBox="1">
            <a:spLocks/>
          </p:cNvSpPr>
          <p:nvPr/>
        </p:nvSpPr>
        <p:spPr>
          <a:xfrm>
            <a:off x="2056127" y="3696818"/>
            <a:ext cx="2061952" cy="19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app’s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initialization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A230727-1619-85E6-A6F0-4C2C4DF20204}"/>
              </a:ext>
            </a:extLst>
          </p:cNvPr>
          <p:cNvSpPr txBox="1">
            <a:spLocks/>
          </p:cNvSpPr>
          <p:nvPr/>
        </p:nvSpPr>
        <p:spPr>
          <a:xfrm>
            <a:off x="2058850" y="4438444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>
                <a:solidFill>
                  <a:schemeClr val="tx1"/>
                </a:solidFill>
              </a:rPr>
              <a:t>A </a:t>
            </a:r>
            <a:r>
              <a:rPr lang="es-CO" sz="1200" dirty="0" err="1">
                <a:solidFill>
                  <a:schemeClr val="tx1"/>
                </a:solidFill>
              </a:rPr>
              <a:t>root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element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created</a:t>
            </a:r>
            <a:r>
              <a:rPr lang="es-CO" sz="1200" dirty="0">
                <a:solidFill>
                  <a:schemeClr val="tx1"/>
                </a:solidFill>
              </a:rPr>
              <a:t> in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virtual DOM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658E0FBC-04EC-6314-793E-0193CDBBD964}"/>
              </a:ext>
            </a:extLst>
          </p:cNvPr>
          <p:cNvSpPr txBox="1">
            <a:spLocks/>
          </p:cNvSpPr>
          <p:nvPr/>
        </p:nvSpPr>
        <p:spPr>
          <a:xfrm>
            <a:off x="2081810" y="3472524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>
                <a:solidFill>
                  <a:schemeClr val="tx1"/>
                </a:solidFill>
              </a:rPr>
              <a:t>Causes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045827B-BEBC-AA2B-1FA8-B46583EC78F8}"/>
              </a:ext>
            </a:extLst>
          </p:cNvPr>
          <p:cNvSpPr txBox="1">
            <a:spLocks/>
          </p:cNvSpPr>
          <p:nvPr/>
        </p:nvSpPr>
        <p:spPr>
          <a:xfrm>
            <a:off x="2056127" y="4190286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152D85C9-1067-080E-B3F6-E1BC0A5A543D}"/>
              </a:ext>
            </a:extLst>
          </p:cNvPr>
          <p:cNvSpPr/>
          <p:nvPr/>
        </p:nvSpPr>
        <p:spPr>
          <a:xfrm>
            <a:off x="4812621" y="2525289"/>
            <a:ext cx="2805952" cy="2590078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D300A7A8-4607-2209-A803-4AD1A22AFA17}"/>
              </a:ext>
            </a:extLst>
          </p:cNvPr>
          <p:cNvSpPr txBox="1">
            <a:spLocks/>
          </p:cNvSpPr>
          <p:nvPr/>
        </p:nvSpPr>
        <p:spPr>
          <a:xfrm>
            <a:off x="5702849" y="2900819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Rendering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B08330C3-DA60-3517-B769-EA9C0B605BC9}"/>
              </a:ext>
            </a:extLst>
          </p:cNvPr>
          <p:cNvSpPr txBox="1">
            <a:spLocks/>
          </p:cNvSpPr>
          <p:nvPr/>
        </p:nvSpPr>
        <p:spPr>
          <a:xfrm>
            <a:off x="5112355" y="3696818"/>
            <a:ext cx="2059229" cy="1004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root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component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endParaRPr lang="es-CO" sz="1200" dirty="0">
              <a:solidFill>
                <a:schemeClr val="tx1"/>
              </a:solidFill>
            </a:endParaRPr>
          </a:p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necessary</a:t>
            </a:r>
            <a:r>
              <a:rPr lang="es-CO" sz="1200" dirty="0">
                <a:solidFill>
                  <a:schemeClr val="tx1"/>
                </a:solidFill>
              </a:rPr>
              <a:t> DOM </a:t>
            </a:r>
            <a:r>
              <a:rPr lang="es-CO" sz="1200" dirty="0" err="1">
                <a:solidFill>
                  <a:schemeClr val="tx1"/>
                </a:solidFill>
              </a:rPr>
              <a:t>nodes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created</a:t>
            </a:r>
            <a:r>
              <a:rPr lang="es-CO" sz="1200" dirty="0">
                <a:solidFill>
                  <a:schemeClr val="tx1"/>
                </a:solidFill>
              </a:rPr>
              <a:t> in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virtual DOM and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associated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F3973821-8F95-6747-E49A-75AFE3D87298}"/>
              </a:ext>
            </a:extLst>
          </p:cNvPr>
          <p:cNvSpPr txBox="1">
            <a:spLocks/>
          </p:cNvSpPr>
          <p:nvPr/>
        </p:nvSpPr>
        <p:spPr>
          <a:xfrm>
            <a:off x="5112355" y="3467678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3FCCDF41-7B61-4C09-9619-D95511C15499}"/>
              </a:ext>
            </a:extLst>
          </p:cNvPr>
          <p:cNvSpPr/>
          <p:nvPr/>
        </p:nvSpPr>
        <p:spPr>
          <a:xfrm>
            <a:off x="7904852" y="2525289"/>
            <a:ext cx="2805952" cy="2590078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AC8CCC10-48F0-8177-F46B-63E06E06072A}"/>
              </a:ext>
            </a:extLst>
          </p:cNvPr>
          <p:cNvSpPr txBox="1">
            <a:spLocks/>
          </p:cNvSpPr>
          <p:nvPr/>
        </p:nvSpPr>
        <p:spPr>
          <a:xfrm>
            <a:off x="8795079" y="2900819"/>
            <a:ext cx="1092301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8D0E11"/>
                </a:solidFill>
              </a:rPr>
              <a:t>Commiting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375C2FDF-D579-7CAB-5158-8D7095EB0EB9}"/>
              </a:ext>
            </a:extLst>
          </p:cNvPr>
          <p:cNvSpPr txBox="1">
            <a:spLocks/>
          </p:cNvSpPr>
          <p:nvPr/>
        </p:nvSpPr>
        <p:spPr>
          <a:xfrm>
            <a:off x="8204586" y="3696818"/>
            <a:ext cx="2059229" cy="863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appendChild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method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for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every</a:t>
            </a:r>
            <a:r>
              <a:rPr lang="es-CO" sz="1200" dirty="0">
                <a:solidFill>
                  <a:schemeClr val="tx1"/>
                </a:solidFill>
              </a:rPr>
              <a:t> new </a:t>
            </a:r>
            <a:r>
              <a:rPr lang="es-CO" sz="1200" dirty="0" err="1">
                <a:solidFill>
                  <a:schemeClr val="tx1"/>
                </a:solidFill>
              </a:rPr>
              <a:t>node</a:t>
            </a:r>
            <a:r>
              <a:rPr lang="es-CO" sz="1200" dirty="0">
                <a:solidFill>
                  <a:schemeClr val="tx1"/>
                </a:solidFill>
              </a:rPr>
              <a:t>  so </a:t>
            </a:r>
            <a:r>
              <a:rPr lang="es-CO" sz="1200" dirty="0" err="1">
                <a:solidFill>
                  <a:schemeClr val="tx1"/>
                </a:solidFill>
              </a:rPr>
              <a:t>elements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added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to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DOM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232CD5CF-DDCD-4E0D-A5FF-C282C75F3A41}"/>
              </a:ext>
            </a:extLst>
          </p:cNvPr>
          <p:cNvSpPr txBox="1">
            <a:spLocks/>
          </p:cNvSpPr>
          <p:nvPr/>
        </p:nvSpPr>
        <p:spPr>
          <a:xfrm>
            <a:off x="8204586" y="3467678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644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F0C0C94A-5D66-5AFF-C72E-F6A773137398}"/>
              </a:ext>
            </a:extLst>
          </p:cNvPr>
          <p:cNvSpPr/>
          <p:nvPr/>
        </p:nvSpPr>
        <p:spPr>
          <a:xfrm>
            <a:off x="1686055" y="2444901"/>
            <a:ext cx="2805952" cy="2680895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A8C87-A8C1-4EF5-9E24-FEFAAA86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React rendering process | Re-renders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15565D89-9652-C192-02C6-FAA4FB1F85D8}"/>
              </a:ext>
            </a:extLst>
          </p:cNvPr>
          <p:cNvSpPr txBox="1">
            <a:spLocks/>
          </p:cNvSpPr>
          <p:nvPr/>
        </p:nvSpPr>
        <p:spPr>
          <a:xfrm>
            <a:off x="2576283" y="2820431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Triggering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07F56BA-6030-1A91-25EA-BF2BE581E8CD}"/>
              </a:ext>
            </a:extLst>
          </p:cNvPr>
          <p:cNvSpPr txBox="1">
            <a:spLocks/>
          </p:cNvSpPr>
          <p:nvPr/>
        </p:nvSpPr>
        <p:spPr>
          <a:xfrm>
            <a:off x="1992431" y="3562280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of</a:t>
            </a:r>
            <a:r>
              <a:rPr lang="es-CO" sz="1200" dirty="0">
                <a:solidFill>
                  <a:schemeClr val="tx1"/>
                </a:solidFill>
              </a:rPr>
              <a:t> a </a:t>
            </a:r>
            <a:r>
              <a:rPr lang="es-CO" sz="1200" dirty="0" err="1">
                <a:solidFill>
                  <a:schemeClr val="tx1"/>
                </a:solidFill>
              </a:rPr>
              <a:t>component’s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0A6F435-33AA-287C-03A9-0414F18CA570}"/>
              </a:ext>
            </a:extLst>
          </p:cNvPr>
          <p:cNvSpPr txBox="1">
            <a:spLocks/>
          </p:cNvSpPr>
          <p:nvPr/>
        </p:nvSpPr>
        <p:spPr>
          <a:xfrm>
            <a:off x="2005886" y="4084160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setState</a:t>
            </a:r>
            <a:r>
              <a:rPr lang="es-CO" sz="1200" dirty="0">
                <a:solidFill>
                  <a:schemeClr val="tx1"/>
                </a:solidFill>
              </a:rPr>
              <a:t>, </a:t>
            </a:r>
            <a:r>
              <a:rPr lang="es-CO" sz="1200" dirty="0" err="1">
                <a:solidFill>
                  <a:schemeClr val="tx1"/>
                </a:solidFill>
              </a:rPr>
              <a:t>context</a:t>
            </a:r>
            <a:r>
              <a:rPr lang="es-CO" sz="1200" dirty="0">
                <a:solidFill>
                  <a:schemeClr val="tx1"/>
                </a:solidFill>
              </a:rPr>
              <a:t> and </a:t>
            </a:r>
            <a:r>
              <a:rPr lang="es-CO" sz="1200" dirty="0" err="1">
                <a:solidFill>
                  <a:schemeClr val="tx1"/>
                </a:solidFill>
              </a:rPr>
              <a:t>props</a:t>
            </a:r>
            <a:r>
              <a:rPr lang="es-CO" sz="1200" dirty="0">
                <a:solidFill>
                  <a:schemeClr val="tx1"/>
                </a:solidFill>
              </a:rPr>
              <a:t> cause </a:t>
            </a:r>
            <a:r>
              <a:rPr lang="es-CO" sz="1200" dirty="0" err="1">
                <a:solidFill>
                  <a:schemeClr val="tx1"/>
                </a:solidFill>
              </a:rPr>
              <a:t>those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258F0AA3-B379-415F-05A2-4C9F08686594}"/>
              </a:ext>
            </a:extLst>
          </p:cNvPr>
          <p:cNvSpPr txBox="1">
            <a:spLocks/>
          </p:cNvSpPr>
          <p:nvPr/>
        </p:nvSpPr>
        <p:spPr>
          <a:xfrm>
            <a:off x="1992431" y="3278542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>
                <a:solidFill>
                  <a:schemeClr val="tx1"/>
                </a:solidFill>
              </a:rPr>
              <a:t>Causes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152D85C9-1067-080E-B3F6-E1BC0A5A543D}"/>
              </a:ext>
            </a:extLst>
          </p:cNvPr>
          <p:cNvSpPr/>
          <p:nvPr/>
        </p:nvSpPr>
        <p:spPr>
          <a:xfrm>
            <a:off x="4742283" y="2444901"/>
            <a:ext cx="2805952" cy="2680895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D300A7A8-4607-2209-A803-4AD1A22AFA17}"/>
              </a:ext>
            </a:extLst>
          </p:cNvPr>
          <p:cNvSpPr txBox="1">
            <a:spLocks/>
          </p:cNvSpPr>
          <p:nvPr/>
        </p:nvSpPr>
        <p:spPr>
          <a:xfrm>
            <a:off x="5632511" y="2820431"/>
            <a:ext cx="1036670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D0E11"/>
                </a:solidFill>
              </a:rPr>
              <a:t>Rendering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77A1A4A4-3E5B-7DEF-5B46-DB95B9D425E8}"/>
              </a:ext>
            </a:extLst>
          </p:cNvPr>
          <p:cNvSpPr txBox="1">
            <a:spLocks/>
          </p:cNvSpPr>
          <p:nvPr/>
        </p:nvSpPr>
        <p:spPr>
          <a:xfrm>
            <a:off x="5038611" y="3562280"/>
            <a:ext cx="2059229" cy="1085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component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which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state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is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called</a:t>
            </a:r>
            <a:r>
              <a:rPr lang="es-CO" sz="1200" dirty="0">
                <a:solidFill>
                  <a:schemeClr val="tx1"/>
                </a:solidFill>
              </a:rPr>
              <a:t> (and </a:t>
            </a:r>
            <a:r>
              <a:rPr lang="es-CO" sz="1200" dirty="0" err="1">
                <a:solidFill>
                  <a:schemeClr val="tx1"/>
                </a:solidFill>
              </a:rPr>
              <a:t>its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children</a:t>
            </a:r>
            <a:r>
              <a:rPr lang="es-CO" sz="1200" dirty="0">
                <a:solidFill>
                  <a:schemeClr val="tx1"/>
                </a:solidFill>
              </a:rPr>
              <a:t>)</a:t>
            </a:r>
            <a:br>
              <a:rPr lang="es-CO" sz="1200" dirty="0">
                <a:solidFill>
                  <a:schemeClr val="tx1"/>
                </a:solidFill>
              </a:rPr>
            </a:br>
            <a:br>
              <a:rPr lang="es-CO" sz="1200" dirty="0">
                <a:solidFill>
                  <a:schemeClr val="tx1"/>
                </a:solidFill>
              </a:rPr>
            </a:br>
            <a:r>
              <a:rPr lang="es-CO" sz="1200" dirty="0">
                <a:solidFill>
                  <a:schemeClr val="tx1"/>
                </a:solidFill>
              </a:rPr>
              <a:t>DOM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calculated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7DC03871-99D9-474F-25F7-B77E472BC72B}"/>
              </a:ext>
            </a:extLst>
          </p:cNvPr>
          <p:cNvSpPr txBox="1">
            <a:spLocks/>
          </p:cNvSpPr>
          <p:nvPr/>
        </p:nvSpPr>
        <p:spPr>
          <a:xfrm>
            <a:off x="5038611" y="3278542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3FCCDF41-7B61-4C09-9619-D95511C15499}"/>
              </a:ext>
            </a:extLst>
          </p:cNvPr>
          <p:cNvSpPr/>
          <p:nvPr/>
        </p:nvSpPr>
        <p:spPr>
          <a:xfrm>
            <a:off x="7834514" y="2444901"/>
            <a:ext cx="2805952" cy="2680895"/>
          </a:xfrm>
          <a:prstGeom prst="rect">
            <a:avLst/>
          </a:prstGeom>
          <a:solidFill>
            <a:srgbClr val="E8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AC8CCC10-48F0-8177-F46B-63E06E06072A}"/>
              </a:ext>
            </a:extLst>
          </p:cNvPr>
          <p:cNvSpPr txBox="1">
            <a:spLocks/>
          </p:cNvSpPr>
          <p:nvPr/>
        </p:nvSpPr>
        <p:spPr>
          <a:xfrm>
            <a:off x="8724741" y="2820431"/>
            <a:ext cx="1092301" cy="28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8D0E11"/>
                </a:solidFill>
              </a:rPr>
              <a:t>Commiting</a:t>
            </a:r>
            <a:endParaRPr lang="es-CO" dirty="0">
              <a:solidFill>
                <a:srgbClr val="8D0E11"/>
              </a:solidFill>
            </a:endParaRP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3828853D-23F9-7EA9-96AD-32290876656F}"/>
              </a:ext>
            </a:extLst>
          </p:cNvPr>
          <p:cNvSpPr txBox="1">
            <a:spLocks/>
          </p:cNvSpPr>
          <p:nvPr/>
        </p:nvSpPr>
        <p:spPr>
          <a:xfrm>
            <a:off x="8100696" y="3562280"/>
            <a:ext cx="2059229" cy="42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calculated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changes</a:t>
            </a:r>
            <a:r>
              <a:rPr lang="es-CO" sz="1200" dirty="0">
                <a:solidFill>
                  <a:schemeClr val="tx1"/>
                </a:solidFill>
              </a:rPr>
              <a:t> are </a:t>
            </a:r>
            <a:r>
              <a:rPr lang="es-CO" sz="1200" dirty="0" err="1">
                <a:solidFill>
                  <a:schemeClr val="tx1"/>
                </a:solidFill>
              </a:rPr>
              <a:t>applied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to</a:t>
            </a:r>
            <a:r>
              <a:rPr lang="es-CO" sz="1200" dirty="0">
                <a:solidFill>
                  <a:schemeClr val="tx1"/>
                </a:solidFill>
              </a:rPr>
              <a:t> </a:t>
            </a:r>
            <a:r>
              <a:rPr lang="es-CO" sz="1200" dirty="0" err="1">
                <a:solidFill>
                  <a:schemeClr val="tx1"/>
                </a:solidFill>
              </a:rPr>
              <a:t>the</a:t>
            </a:r>
            <a:r>
              <a:rPr lang="es-CO" sz="1200" dirty="0">
                <a:solidFill>
                  <a:schemeClr val="tx1"/>
                </a:solidFill>
              </a:rPr>
              <a:t> DOM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B4572DFB-226E-7099-2BD1-80B0B79A16AE}"/>
              </a:ext>
            </a:extLst>
          </p:cNvPr>
          <p:cNvSpPr txBox="1">
            <a:spLocks/>
          </p:cNvSpPr>
          <p:nvPr/>
        </p:nvSpPr>
        <p:spPr>
          <a:xfrm>
            <a:off x="8100696" y="3278542"/>
            <a:ext cx="2061952" cy="182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67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tabLst/>
              <a:defRPr lang="en-US" sz="17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4513" indent="-146047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9026" indent="-16298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467" b="0" i="0" kern="120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3539" indent="-12064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333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9585" indent="-112181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67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b="1" dirty="0" err="1">
                <a:solidFill>
                  <a:schemeClr val="tx1"/>
                </a:solidFill>
              </a:rPr>
              <a:t>What</a:t>
            </a:r>
            <a:r>
              <a:rPr lang="es-CO" sz="1100" b="1" dirty="0">
                <a:solidFill>
                  <a:schemeClr val="tx1"/>
                </a:solidFill>
              </a:rPr>
              <a:t> </a:t>
            </a:r>
            <a:r>
              <a:rPr lang="es-CO" sz="1100" b="1" dirty="0" err="1">
                <a:solidFill>
                  <a:schemeClr val="tx1"/>
                </a:solidFill>
              </a:rPr>
              <a:t>happens</a:t>
            </a:r>
            <a:r>
              <a:rPr lang="es-CO" sz="11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06462965"/>
      </p:ext>
    </p:extLst>
  </p:cSld>
  <p:clrMapOvr>
    <a:masterClrMapping/>
  </p:clrMapOvr>
</p:sld>
</file>

<file path=ppt/theme/theme1.xml><?xml version="1.0" encoding="utf-8"?>
<a:theme xmlns:a="http://schemas.openxmlformats.org/drawingml/2006/main" name="PRFT 2020 - Dark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PRFT Fon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300" dirty="0" smtClean="0">
            <a:solidFill>
              <a:schemeClr val="bg1">
                <a:lumMod val="75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FT Template FINAL 5-20-20_V6" id="{DD515F9D-AF67-B64D-8350-D9DB4A322481}" vid="{31A471BA-03D9-7D45-8170-067A6F736F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ff33f2-5ba6-4285-9733-386561e95d7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00D7E369A10E4EA32B1EB59390A5B0" ma:contentTypeVersion="9" ma:contentTypeDescription="Create a new document." ma:contentTypeScope="" ma:versionID="bbc0900b66b0051ce9c6602223cdac46">
  <xsd:schema xmlns:xsd="http://www.w3.org/2001/XMLSchema" xmlns:xs="http://www.w3.org/2001/XMLSchema" xmlns:p="http://schemas.microsoft.com/office/2006/metadata/properties" xmlns:ns3="098b4144-5e16-49c3-9bcb-34dc68130f6d" xmlns:ns4="c1ff33f2-5ba6-4285-9733-386561e95d7d" targetNamespace="http://schemas.microsoft.com/office/2006/metadata/properties" ma:root="true" ma:fieldsID="dab10085c20e9d928ab221b08adb82ff" ns3:_="" ns4:_="">
    <xsd:import namespace="098b4144-5e16-49c3-9bcb-34dc68130f6d"/>
    <xsd:import namespace="c1ff33f2-5ba6-4285-9733-386561e95d7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DateTaken" minOccurs="0"/>
                <xsd:element ref="ns4:MediaServiceAuto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b4144-5e16-49c3-9bcb-34dc68130f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f33f2-5ba6-4285-9733-386561e95d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33913E-136B-4FE6-8A3B-5C7EC2BFBCFD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098b4144-5e16-49c3-9bcb-34dc68130f6d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1ff33f2-5ba6-4285-9733-386561e95d7d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936510B-492C-4923-B9D4-4D15CE724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91CB33-96D2-46EF-A751-71E0EFB03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8b4144-5e16-49c3-9bcb-34dc68130f6d"/>
    <ds:schemaRef ds:uri="c1ff33f2-5ba6-4285-9733-386561e95d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14199</TotalTime>
  <Words>234</Words>
  <Application>Microsoft Macintosh PowerPoint</Application>
  <PresentationFormat>Panorámica</PresentationFormat>
  <Paragraphs>46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Lato</vt:lpstr>
      <vt:lpstr>Lato Light</vt:lpstr>
      <vt:lpstr>Roboto Condensed</vt:lpstr>
      <vt:lpstr>PRFT 2020 - Dark Mode</vt:lpstr>
      <vt:lpstr>React rendering process</vt:lpstr>
      <vt:lpstr>React rendering process | First render</vt:lpstr>
      <vt:lpstr>React rendering process | Re-renders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avoid ‘Prop Drilling’</dc:title>
  <dc:creator>Nicolas Imbachi Nino</dc:creator>
  <cp:lastModifiedBy>Daniel Torres Orjuela</cp:lastModifiedBy>
  <cp:revision>269</cp:revision>
  <dcterms:created xsi:type="dcterms:W3CDTF">2023-06-13T19:43:51Z</dcterms:created>
  <dcterms:modified xsi:type="dcterms:W3CDTF">2023-07-25T11:29:15Z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0x0101007200D7E369A10E4EA32B1EB59390A5B0</vt:lpwstr>
  </property>
</Properties>
</file>